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4664" y="1412776"/>
            <a:ext cx="8134672" cy="1470025"/>
          </a:xfrm>
        </p:spPr>
        <p:txBody>
          <a:bodyPr>
            <a:normAutofit fontScale="90000"/>
          </a:bodyPr>
          <a:lstStyle/>
          <a:p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Hujayraning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oziqlanishi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</p:spPr>
        <p:txBody>
          <a:bodyPr>
            <a:normAutofit lnSpcReduction="10000"/>
          </a:bodyPr>
          <a:lstStyle/>
          <a:p>
            <a:r>
              <a:rPr lang="en-US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Reja</a:t>
            </a: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dirty="0" err="1">
                <a:solidFill>
                  <a:srgbClr val="C00000"/>
                </a:solidFill>
              </a:rPr>
              <a:t>Avtotrof</a:t>
            </a:r>
            <a:endParaRPr lang="en-US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en-US" dirty="0" err="1">
                <a:solidFill>
                  <a:srgbClr val="C00000"/>
                </a:solidFill>
              </a:rPr>
              <a:t>Geterotrof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Fotosintezning</a:t>
            </a:r>
            <a:r>
              <a:rPr lang="en-US" dirty="0"/>
              <a:t> </a:t>
            </a:r>
            <a:r>
              <a:rPr lang="en-US" dirty="0" err="1"/>
              <a:t>ahamiyati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379413" algn="just">
              <a:buNone/>
            </a:pPr>
            <a:r>
              <a:rPr lang="en-US" dirty="0" err="1" smtClean="0"/>
              <a:t>O‘simliklarning</a:t>
            </a:r>
            <a:r>
              <a:rPr lang="en-US" dirty="0" smtClean="0"/>
              <a:t> </a:t>
            </a:r>
            <a:r>
              <a:rPr lang="en-US" dirty="0" err="1"/>
              <a:t>yashil</a:t>
            </a:r>
            <a:r>
              <a:rPr lang="en-US" dirty="0"/>
              <a:t> </a:t>
            </a:r>
            <a:r>
              <a:rPr lang="en-US" dirty="0" err="1"/>
              <a:t>barglari</a:t>
            </a:r>
            <a:r>
              <a:rPr lang="en-US" dirty="0"/>
              <a:t>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tushadigan</a:t>
            </a:r>
            <a:r>
              <a:rPr lang="en-US" dirty="0"/>
              <a:t> </a:t>
            </a:r>
            <a:r>
              <a:rPr lang="en-US" dirty="0" err="1"/>
              <a:t>quyosh</a:t>
            </a:r>
            <a:r>
              <a:rPr lang="en-US" dirty="0"/>
              <a:t> </a:t>
            </a:r>
            <a:r>
              <a:rPr lang="en-US" dirty="0" err="1"/>
              <a:t>energiyasining</a:t>
            </a:r>
            <a:r>
              <a:rPr lang="en-US" dirty="0"/>
              <a:t> 1  </a:t>
            </a:r>
            <a:r>
              <a:rPr lang="en-US" dirty="0" err="1"/>
              <a:t>foizini</a:t>
            </a:r>
            <a:r>
              <a:rPr lang="en-US" dirty="0"/>
              <a:t>  </a:t>
            </a:r>
            <a:r>
              <a:rPr lang="en-US" dirty="0" err="1"/>
              <a:t>fotosintez</a:t>
            </a:r>
            <a:r>
              <a:rPr lang="en-US" dirty="0"/>
              <a:t> 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 smtClean="0"/>
              <a:t>sarflaydi</a:t>
            </a:r>
            <a:r>
              <a:rPr lang="en-US" dirty="0"/>
              <a:t>.  </a:t>
            </a:r>
            <a:r>
              <a:rPr lang="en-US" dirty="0" err="1"/>
              <a:t>Fotosintezning</a:t>
            </a:r>
            <a:r>
              <a:rPr lang="en-US" dirty="0"/>
              <a:t>  </a:t>
            </a:r>
            <a:r>
              <a:rPr lang="en-US" dirty="0" err="1"/>
              <a:t>mahsuldorligi</a:t>
            </a:r>
            <a:r>
              <a:rPr lang="en-US" dirty="0"/>
              <a:t>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larning</a:t>
            </a:r>
            <a:r>
              <a:rPr lang="en-US" dirty="0"/>
              <a:t> 1 m </a:t>
            </a:r>
            <a:r>
              <a:rPr lang="en-US" dirty="0" err="1"/>
              <a:t>kvadrat</a:t>
            </a:r>
            <a:r>
              <a:rPr lang="en-US" dirty="0"/>
              <a:t> </a:t>
            </a:r>
            <a:r>
              <a:rPr lang="en-US" dirty="0" err="1"/>
              <a:t>maydoniga</a:t>
            </a:r>
            <a:r>
              <a:rPr lang="en-US" dirty="0"/>
              <a:t> </a:t>
            </a:r>
            <a:r>
              <a:rPr lang="en-US" dirty="0" err="1"/>
              <a:t>soatiga</a:t>
            </a:r>
            <a:r>
              <a:rPr lang="en-US" dirty="0"/>
              <a:t> </a:t>
            </a:r>
            <a:r>
              <a:rPr lang="en-US" dirty="0" err="1"/>
              <a:t>taxminan</a:t>
            </a:r>
            <a:r>
              <a:rPr lang="en-US" dirty="0"/>
              <a:t> 1 g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moddani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1 m </a:t>
            </a:r>
            <a:r>
              <a:rPr lang="en-US" dirty="0" err="1"/>
              <a:t>kvadrat</a:t>
            </a:r>
            <a:r>
              <a:rPr lang="en-US" dirty="0"/>
              <a:t>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yozda</a:t>
            </a:r>
            <a:r>
              <a:rPr lang="en-US" dirty="0"/>
              <a:t>  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kecha-kunduzda</a:t>
            </a:r>
            <a:r>
              <a:rPr lang="en-US" dirty="0"/>
              <a:t> </a:t>
            </a:r>
            <a:r>
              <a:rPr lang="en-US" dirty="0" err="1"/>
              <a:t>taxminan</a:t>
            </a:r>
            <a:r>
              <a:rPr lang="en-US" dirty="0"/>
              <a:t> 15–16 g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moddani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O‘simlik</a:t>
            </a:r>
            <a:r>
              <a:rPr lang="en-US" dirty="0"/>
              <a:t> </a:t>
            </a:r>
            <a:r>
              <a:rPr lang="en-US" dirty="0" err="1"/>
              <a:t>hujayralari</a:t>
            </a:r>
            <a:r>
              <a:rPr lang="en-US" dirty="0"/>
              <a:t> ham </a:t>
            </a:r>
            <a:r>
              <a:rPr lang="en-US" dirty="0" err="1"/>
              <a:t>kecha-kunduz</a:t>
            </a:r>
            <a:r>
              <a:rPr lang="en-US" dirty="0"/>
              <a:t> </a:t>
            </a:r>
            <a:r>
              <a:rPr lang="en-US" dirty="0" err="1"/>
              <a:t>nafas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,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muhitga</a:t>
            </a:r>
            <a:r>
              <a:rPr lang="en-US" dirty="0"/>
              <a:t> </a:t>
            </a:r>
            <a:r>
              <a:rPr lang="en-US" dirty="0" err="1"/>
              <a:t>karbonat</a:t>
            </a:r>
            <a:r>
              <a:rPr lang="en-US" dirty="0"/>
              <a:t> </a:t>
            </a:r>
            <a:r>
              <a:rPr lang="en-US" dirty="0" err="1"/>
              <a:t>angidrid</a:t>
            </a:r>
            <a:r>
              <a:rPr lang="en-US" dirty="0"/>
              <a:t> </a:t>
            </a:r>
            <a:r>
              <a:rPr lang="en-US" dirty="0" err="1"/>
              <a:t>gazini</a:t>
            </a:r>
            <a:r>
              <a:rPr lang="en-US" dirty="0"/>
              <a:t> </a:t>
            </a:r>
            <a:r>
              <a:rPr lang="en-US" dirty="0" err="1"/>
              <a:t>ajratib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Avtotrof</a:t>
            </a:r>
            <a:r>
              <a:rPr lang="en-US" dirty="0"/>
              <a:t> </a:t>
            </a:r>
            <a:r>
              <a:rPr lang="en-US" dirty="0" err="1"/>
              <a:t>hujayralar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Anorganik</a:t>
            </a:r>
            <a:r>
              <a:rPr lang="en-US" dirty="0"/>
              <a:t> </a:t>
            </a:r>
            <a:r>
              <a:rPr lang="en-US" dirty="0" err="1"/>
              <a:t>moddalardan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moddalarni</a:t>
            </a:r>
            <a:r>
              <a:rPr lang="en-US" dirty="0"/>
              <a:t> </a:t>
            </a:r>
            <a:r>
              <a:rPr lang="en-US" dirty="0" err="1"/>
              <a:t>sintelaydi</a:t>
            </a:r>
            <a:r>
              <a:rPr lang="en-US" dirty="0"/>
              <a:t>. </a:t>
            </a:r>
          </a:p>
          <a:p>
            <a:r>
              <a:rPr lang="en-US" dirty="0"/>
              <a:t>- </a:t>
            </a:r>
            <a:r>
              <a:rPr lang="en-US" dirty="0" err="1"/>
              <a:t>yashil</a:t>
            </a:r>
            <a:r>
              <a:rPr lang="en-US" dirty="0"/>
              <a:t> </a:t>
            </a:r>
            <a:r>
              <a:rPr lang="en-US" dirty="0" err="1"/>
              <a:t>o’simliklar</a:t>
            </a:r>
            <a:endParaRPr lang="en-US" dirty="0"/>
          </a:p>
          <a:p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guruhli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endParaRPr lang="en-US" dirty="0"/>
          </a:p>
          <a:p>
            <a:endParaRPr lang="ru-RU" dirty="0"/>
          </a:p>
        </p:txBody>
      </p:sp>
      <p:pic>
        <p:nvPicPr>
          <p:cNvPr id="1026" name="Picture 2" descr="D:\rasmlar\1ea6dca08d1ae65198b03b02200657d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786190"/>
            <a:ext cx="2428872" cy="2428872"/>
          </a:xfrm>
          <a:prstGeom prst="rect">
            <a:avLst/>
          </a:prstGeom>
          <a:noFill/>
        </p:spPr>
      </p:pic>
      <p:pic>
        <p:nvPicPr>
          <p:cNvPr id="1027" name="Picture 3" descr="D:\rasmlar\drxt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857628"/>
            <a:ext cx="3700454" cy="2643182"/>
          </a:xfrm>
          <a:prstGeom prst="rect">
            <a:avLst/>
          </a:prstGeom>
          <a:noFill/>
        </p:spPr>
      </p:pic>
      <p:sp>
        <p:nvSpPr>
          <p:cNvPr id="1029" name="AutoShape 5" descr="Картинки по запросу fotosintez jarayon qorong'ulik bosqich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Geterotroflar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Anorganik</a:t>
            </a:r>
            <a:r>
              <a:rPr lang="en-US" dirty="0"/>
              <a:t> </a:t>
            </a:r>
            <a:r>
              <a:rPr lang="en-US" dirty="0" err="1"/>
              <a:t>moddalardan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moddalarni</a:t>
            </a:r>
            <a:r>
              <a:rPr lang="en-US" dirty="0"/>
              <a:t> </a:t>
            </a:r>
            <a:r>
              <a:rPr lang="en-US" dirty="0" err="1"/>
              <a:t>sintelay</a:t>
            </a:r>
            <a:r>
              <a:rPr lang="en-US" dirty="0"/>
              <a:t> </a:t>
            </a:r>
            <a:r>
              <a:rPr lang="en-US" dirty="0" err="1"/>
              <a:t>olmaydi</a:t>
            </a:r>
            <a:r>
              <a:rPr lang="en-US" dirty="0"/>
              <a:t>.</a:t>
            </a:r>
          </a:p>
          <a:p>
            <a:r>
              <a:rPr lang="en-US" dirty="0" err="1"/>
              <a:t>Tayyor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moddalarga</a:t>
            </a:r>
            <a:r>
              <a:rPr lang="en-US" dirty="0"/>
              <a:t> </a:t>
            </a:r>
            <a:r>
              <a:rPr lang="en-US" dirty="0" err="1"/>
              <a:t>ehtiyoj</a:t>
            </a:r>
            <a:r>
              <a:rPr lang="en-US" dirty="0"/>
              <a:t> </a:t>
            </a:r>
            <a:r>
              <a:rPr lang="en-US" dirty="0" err="1"/>
              <a:t>sezadigan</a:t>
            </a:r>
            <a:r>
              <a:rPr lang="en-US" dirty="0"/>
              <a:t> </a:t>
            </a:r>
            <a:r>
              <a:rPr lang="en-US" dirty="0" err="1"/>
              <a:t>organizmlar</a:t>
            </a:r>
            <a:r>
              <a:rPr lang="en-US" dirty="0"/>
              <a:t>. </a:t>
            </a:r>
          </a:p>
          <a:p>
            <a:endParaRPr lang="ru-RU" dirty="0"/>
          </a:p>
        </p:txBody>
      </p:sp>
      <p:pic>
        <p:nvPicPr>
          <p:cNvPr id="2050" name="Picture 2" descr="D:\rasmlar\chigirt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786190"/>
            <a:ext cx="2209800" cy="2066925"/>
          </a:xfrm>
          <a:prstGeom prst="rect">
            <a:avLst/>
          </a:prstGeom>
          <a:noFill/>
        </p:spPr>
      </p:pic>
      <p:pic>
        <p:nvPicPr>
          <p:cNvPr id="2051" name="Picture 3" descr="D:\rasmlar\IMG_20191122_193736_6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3357562"/>
            <a:ext cx="2357454" cy="3117235"/>
          </a:xfrm>
          <a:prstGeom prst="rect">
            <a:avLst/>
          </a:prstGeom>
          <a:noFill/>
        </p:spPr>
      </p:pic>
      <p:pic>
        <p:nvPicPr>
          <p:cNvPr id="2052" name="Picture 4" descr="D:\rasmlar\pic_1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3429000"/>
            <a:ext cx="3200400" cy="29908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274638"/>
            <a:ext cx="3471858" cy="301148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Fotosintez</a:t>
            </a:r>
            <a:r>
              <a:rPr lang="en-US" dirty="0"/>
              <a:t>- </a:t>
            </a:r>
            <a:r>
              <a:rPr lang="en-US" dirty="0" err="1"/>
              <a:t>quyosh</a:t>
            </a:r>
            <a:r>
              <a:rPr lang="en-US" dirty="0"/>
              <a:t> </a:t>
            </a:r>
            <a:r>
              <a:rPr lang="en-US" dirty="0" err="1"/>
              <a:t>nuri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CO</a:t>
            </a:r>
            <a:r>
              <a:rPr lang="en-US" sz="2800" dirty="0"/>
              <a:t>2 </a:t>
            </a:r>
            <a:r>
              <a:rPr lang="en-US" sz="4000" dirty="0" err="1"/>
              <a:t>va</a:t>
            </a:r>
            <a:r>
              <a:rPr lang="en-US" sz="4000" dirty="0"/>
              <a:t> H</a:t>
            </a:r>
            <a:r>
              <a:rPr lang="en-US" sz="2800" dirty="0"/>
              <a:t>2</a:t>
            </a:r>
            <a:r>
              <a:rPr lang="en-US" sz="4000" dirty="0"/>
              <a:t>O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Organik</a:t>
            </a:r>
            <a:r>
              <a:rPr lang="en-US" sz="4000" dirty="0"/>
              <a:t> </a:t>
            </a:r>
            <a:r>
              <a:rPr lang="en-US" sz="4000" dirty="0" err="1"/>
              <a:t>moddalarni</a:t>
            </a:r>
            <a:r>
              <a:rPr lang="en-US" sz="4000" dirty="0"/>
              <a:t> </a:t>
            </a:r>
            <a:r>
              <a:rPr lang="en-US" sz="4000" dirty="0" err="1"/>
              <a:t>hosil</a:t>
            </a:r>
            <a:r>
              <a:rPr lang="en-US" sz="4000" dirty="0"/>
              <a:t> </a:t>
            </a:r>
            <a:r>
              <a:rPr lang="en-US" sz="4000" dirty="0" err="1"/>
              <a:t>qilinishi</a:t>
            </a:r>
            <a:r>
              <a:rPr lang="en-US" sz="4000" dirty="0"/>
              <a:t>.</a:t>
            </a:r>
            <a:endParaRPr lang="ru-RU" dirty="0"/>
          </a:p>
        </p:txBody>
      </p:sp>
      <p:pic>
        <p:nvPicPr>
          <p:cNvPr id="3074" name="Picture 2" descr="D:\rasmlar\Без названия (1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4386286" cy="3147566"/>
          </a:xfrm>
          <a:prstGeom prst="rect">
            <a:avLst/>
          </a:prstGeom>
          <a:noFill/>
        </p:spPr>
      </p:pic>
      <p:pic>
        <p:nvPicPr>
          <p:cNvPr id="3075" name="Picture 3" descr="D:\rasmlar\Без названия (1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643314"/>
            <a:ext cx="4522346" cy="2738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274638"/>
            <a:ext cx="4257676" cy="2082792"/>
          </a:xfrm>
        </p:spPr>
        <p:txBody>
          <a:bodyPr/>
          <a:lstStyle/>
          <a:p>
            <a:r>
              <a:rPr lang="en-US" dirty="0" err="1"/>
              <a:t>Fotosintezning</a:t>
            </a:r>
            <a:r>
              <a:rPr lang="en-US" dirty="0"/>
              <a:t> </a:t>
            </a:r>
            <a:r>
              <a:rPr lang="en-US" dirty="0" err="1"/>
              <a:t>yorug’lik</a:t>
            </a:r>
            <a:r>
              <a:rPr lang="en-US" dirty="0"/>
              <a:t> </a:t>
            </a:r>
            <a:r>
              <a:rPr lang="en-US" dirty="0" err="1"/>
              <a:t>bosqichi</a:t>
            </a:r>
            <a:endParaRPr lang="ru-RU" dirty="0"/>
          </a:p>
        </p:txBody>
      </p:sp>
      <p:pic>
        <p:nvPicPr>
          <p:cNvPr id="4098" name="Picture 2" descr="D:\rasmlar\Без названия (18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048145" cy="3703622"/>
          </a:xfrm>
          <a:prstGeom prst="rect">
            <a:avLst/>
          </a:prstGeom>
          <a:noFill/>
        </p:spPr>
      </p:pic>
      <p:pic>
        <p:nvPicPr>
          <p:cNvPr id="4099" name="Picture 3" descr="D:\rasmlar\Без названия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500306"/>
            <a:ext cx="4918378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10" descr="D:\rasmlar\image04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7947219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Fotoliz</a:t>
            </a:r>
            <a:r>
              <a:rPr lang="en-US" dirty="0"/>
              <a:t>- </a:t>
            </a:r>
            <a:r>
              <a:rPr lang="en-US" dirty="0" err="1"/>
              <a:t>quyosh</a:t>
            </a:r>
            <a:r>
              <a:rPr lang="en-US" dirty="0"/>
              <a:t> </a:t>
            </a:r>
            <a:r>
              <a:rPr lang="en-US" dirty="0" err="1"/>
              <a:t>nuri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dissotsialanishi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643570" y="1600200"/>
            <a:ext cx="3043230" cy="4525963"/>
          </a:xfrm>
        </p:spPr>
        <p:txBody>
          <a:bodyPr/>
          <a:lstStyle/>
          <a:p>
            <a:pPr>
              <a:buNone/>
            </a:pPr>
            <a:r>
              <a:rPr lang="en-US" dirty="0"/>
              <a:t>H</a:t>
            </a:r>
            <a:r>
              <a:rPr lang="en-US" sz="2000" dirty="0"/>
              <a:t>2</a:t>
            </a:r>
            <a:r>
              <a:rPr lang="en-US" dirty="0"/>
              <a:t>O         H+  OH-</a:t>
            </a:r>
            <a:endParaRPr lang="ru-RU" dirty="0"/>
          </a:p>
        </p:txBody>
      </p:sp>
      <p:pic>
        <p:nvPicPr>
          <p:cNvPr id="6" name="Picture 2" descr="D:\rasmlar\Cyt_aa3_-_part_1_asw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4786718" cy="4525963"/>
          </a:xfrm>
          <a:prstGeom prst="rect">
            <a:avLst/>
          </a:prstGeom>
          <a:noFill/>
        </p:spPr>
      </p:pic>
      <p:sp>
        <p:nvSpPr>
          <p:cNvPr id="7" name="Стрелка вправо 6"/>
          <p:cNvSpPr/>
          <p:nvPr/>
        </p:nvSpPr>
        <p:spPr>
          <a:xfrm>
            <a:off x="6643702" y="1857364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Fotosintezning</a:t>
            </a:r>
            <a:r>
              <a:rPr lang="en-US" dirty="0"/>
              <a:t> </a:t>
            </a:r>
            <a:r>
              <a:rPr lang="en-US" dirty="0" err="1"/>
              <a:t>Qorong’ulik</a:t>
            </a:r>
            <a:r>
              <a:rPr lang="en-US" dirty="0"/>
              <a:t> </a:t>
            </a:r>
            <a:r>
              <a:rPr lang="en-US" dirty="0" err="1"/>
              <a:t>bosqichi</a:t>
            </a:r>
            <a:endParaRPr lang="ru-RU" dirty="0"/>
          </a:p>
        </p:txBody>
      </p:sp>
      <p:pic>
        <p:nvPicPr>
          <p:cNvPr id="6145" name="Picture 1" descr="D:\rasmlar\Без названия (3)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81384" y="1269108"/>
            <a:ext cx="6919639" cy="5010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rasmlar\Без названия (19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71546"/>
            <a:ext cx="7589239" cy="50964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127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Hujayraning oziqlanishi</vt:lpstr>
      <vt:lpstr>Avtotrof hujayralar</vt:lpstr>
      <vt:lpstr>Geterotroflar</vt:lpstr>
      <vt:lpstr>Fotosintez- quyosh nuri ta’sirida CO2 va H2O dan Organik moddalarni hosil qilinishi.</vt:lpstr>
      <vt:lpstr>Fotosintezning yorug’lik bosqichi</vt:lpstr>
      <vt:lpstr>Презентация PowerPoint</vt:lpstr>
      <vt:lpstr>Fotoliz- quyosh nuri ta’sirida suvning dissotsialanishi</vt:lpstr>
      <vt:lpstr>Fotosintezning Qorong’ulik bosqichi</vt:lpstr>
      <vt:lpstr>Презентация PowerPoint</vt:lpstr>
      <vt:lpstr>Fotosintezning ahamiyati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Hujayraning oziqlanishi</dc:title>
  <dc:creator>Arxiv.uz</dc:creator>
  <cp:keywords>slayd pptx</cp:keywords>
  <cp:lastModifiedBy>arxiv.uz</cp:lastModifiedBy>
  <cp:revision>8</cp:revision>
  <dcterms:created xsi:type="dcterms:W3CDTF">2020-01-13T15:17:55Z</dcterms:created>
  <dcterms:modified xsi:type="dcterms:W3CDTF">2024-09-24T07:01:44Z</dcterms:modified>
</cp:coreProperties>
</file>