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2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2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2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2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2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097153" name="Picture 6" descr="Brickwork-HD-R1a.jpg"/>
          <p:cNvPicPr>
            <a:picLocks noChangeAspect="1"/>
          </p:cNvPicPr>
          <p:nvPr/>
        </p:nvPicPr>
        <p:blipFill>
          <a:blip r:embed="rId2"/>
          <a:stretch>
            <a:fillRect/>
          </a:stretch>
        </p:blipFill>
        <p:spPr>
          <a:xfrm>
            <a:off x="0" y="0"/>
            <a:ext cx="12192000" cy="6858000"/>
          </a:xfrm>
          <a:prstGeom prst="rect">
            <a:avLst/>
          </a:prstGeom>
        </p:spPr>
      </p:pic>
      <p:sp useBgFill="1">
        <p:nvSpPr>
          <p:cNvPr id="1048584"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048585"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sp>
      <p:sp>
        <p:nvSpPr>
          <p:cNvPr id="104858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sp>
      <p:sp>
        <p:nvSpPr>
          <p:cNvPr id="1048587"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8588"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1048589"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1048590"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9/23/2024</a:t>
            </a:fld>
            <a:endParaRPr lang="en-US" dirty="0"/>
          </a:p>
        </p:txBody>
      </p:sp>
      <p:sp>
        <p:nvSpPr>
          <p:cNvPr id="1048591"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1048592"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t>‹#›</a:t>
            </a:fld>
            <a:endParaRPr lang="en-US" dirty="0"/>
          </a:p>
        </p:txBody>
      </p:sp>
      <p:sp>
        <p:nvSpPr>
          <p:cNvPr id="1048593"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1048691"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1048692"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48693"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94" name="Date Placeholder 4"/>
          <p:cNvSpPr>
            <a:spLocks noGrp="1"/>
          </p:cNvSpPr>
          <p:nvPr>
            <p:ph type="dt" sz="half" idx="10"/>
          </p:nvPr>
        </p:nvSpPr>
        <p:spPr/>
        <p:txBody>
          <a:bodyPr/>
          <a:lstStyle/>
          <a:p>
            <a:fld id="{341D2AC3-6A0B-4169-B1EA-E3AE8B351BDD}" type="datetimeFigureOut">
              <a:rPr lang="en-US" dirty="0"/>
              <a:t>9/23/2024</a:t>
            </a:fld>
            <a:endParaRPr lang="en-US" dirty="0"/>
          </a:p>
        </p:txBody>
      </p:sp>
      <p:sp>
        <p:nvSpPr>
          <p:cNvPr id="1048695" name="Footer Placeholder 5"/>
          <p:cNvSpPr>
            <a:spLocks noGrp="1"/>
          </p:cNvSpPr>
          <p:nvPr>
            <p:ph type="ftr" sz="quarter" idx="11"/>
          </p:nvPr>
        </p:nvSpPr>
        <p:spPr/>
        <p:txBody>
          <a:bodyPr/>
          <a:lstStyle/>
          <a:p>
            <a:endParaRPr lang="en-US" dirty="0"/>
          </a:p>
        </p:txBody>
      </p:sp>
      <p:sp>
        <p:nvSpPr>
          <p:cNvPr id="1048696"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1048633"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104863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35" name="Date Placeholder 4"/>
          <p:cNvSpPr>
            <a:spLocks noGrp="1"/>
          </p:cNvSpPr>
          <p:nvPr>
            <p:ph type="dt" sz="half" idx="10"/>
          </p:nvPr>
        </p:nvSpPr>
        <p:spPr/>
        <p:txBody>
          <a:bodyPr/>
          <a:lstStyle/>
          <a:p>
            <a:fld id="{DD4B9363-8B87-41B7-9F8E-64519CBB8F34}" type="datetimeFigureOut">
              <a:rPr lang="en-US" dirty="0"/>
              <a:t>9/23/2024</a:t>
            </a:fld>
            <a:endParaRPr lang="en-US" dirty="0"/>
          </a:p>
        </p:txBody>
      </p:sp>
      <p:sp>
        <p:nvSpPr>
          <p:cNvPr id="1048636" name="Footer Placeholder 5"/>
          <p:cNvSpPr>
            <a:spLocks noGrp="1"/>
          </p:cNvSpPr>
          <p:nvPr>
            <p:ph type="ftr" sz="quarter" idx="11"/>
          </p:nvPr>
        </p:nvSpPr>
        <p:spPr/>
        <p:txBody>
          <a:bodyPr/>
          <a:lstStyle/>
          <a:p>
            <a:endParaRPr lang="en-US" dirty="0"/>
          </a:p>
        </p:txBody>
      </p:sp>
      <p:sp>
        <p:nvSpPr>
          <p:cNvPr id="104863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048678"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048679"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80"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81" name="Date Placeholder 4"/>
          <p:cNvSpPr>
            <a:spLocks noGrp="1"/>
          </p:cNvSpPr>
          <p:nvPr>
            <p:ph type="dt" sz="half" idx="10"/>
          </p:nvPr>
        </p:nvSpPr>
        <p:spPr/>
        <p:txBody>
          <a:bodyPr/>
          <a:lstStyle/>
          <a:p>
            <a:fld id="{EAEF5746-5284-4951-9F37-7AE924EDBCB7}" type="datetimeFigureOut">
              <a:rPr lang="en-US" dirty="0"/>
              <a:t>9/23/2024</a:t>
            </a:fld>
            <a:endParaRPr lang="en-US" dirty="0"/>
          </a:p>
        </p:txBody>
      </p:sp>
      <p:sp>
        <p:nvSpPr>
          <p:cNvPr id="1048682" name="Footer Placeholder 5"/>
          <p:cNvSpPr>
            <a:spLocks noGrp="1"/>
          </p:cNvSpPr>
          <p:nvPr>
            <p:ph type="ftr" sz="quarter" idx="11"/>
          </p:nvPr>
        </p:nvSpPr>
        <p:spPr/>
        <p:txBody>
          <a:bodyPr/>
          <a:lstStyle/>
          <a:p>
            <a:endParaRPr lang="en-US" dirty="0"/>
          </a:p>
        </p:txBody>
      </p:sp>
      <p:sp>
        <p:nvSpPr>
          <p:cNvPr id="1048683"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48684"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8685"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1048628"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1048629"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30" name="Date Placeholder 4"/>
          <p:cNvSpPr>
            <a:spLocks noGrp="1"/>
          </p:cNvSpPr>
          <p:nvPr>
            <p:ph type="dt" sz="half" idx="10"/>
          </p:nvPr>
        </p:nvSpPr>
        <p:spPr/>
        <p:txBody>
          <a:bodyPr/>
          <a:lstStyle/>
          <a:p>
            <a:fld id="{02398B29-7265-4A65-A2A4-6703C057B7C1}" type="datetimeFigureOut">
              <a:rPr lang="en-US" dirty="0"/>
              <a:t>9/23/2024</a:t>
            </a:fld>
            <a:endParaRPr lang="en-US" dirty="0"/>
          </a:p>
        </p:txBody>
      </p:sp>
      <p:sp>
        <p:nvSpPr>
          <p:cNvPr id="1048631" name="Footer Placeholder 5"/>
          <p:cNvSpPr>
            <a:spLocks noGrp="1"/>
          </p:cNvSpPr>
          <p:nvPr>
            <p:ph type="ftr" sz="quarter" idx="11"/>
          </p:nvPr>
        </p:nvSpPr>
        <p:spPr/>
        <p:txBody>
          <a:bodyPr/>
          <a:lstStyle/>
          <a:p>
            <a:endParaRPr lang="en-US" dirty="0"/>
          </a:p>
        </p:txBody>
      </p:sp>
      <p:sp>
        <p:nvSpPr>
          <p:cNvPr id="1048632"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048703" name="Title 1"/>
          <p:cNvSpPr>
            <a:spLocks noGrp="1"/>
          </p:cNvSpPr>
          <p:nvPr>
            <p:ph type="title"/>
          </p:nvPr>
        </p:nvSpPr>
        <p:spPr>
          <a:xfrm>
            <a:off x="685802" y="685800"/>
            <a:ext cx="10394706" cy="1151965"/>
          </a:xfrm>
        </p:spPr>
        <p:txBody>
          <a:bodyPr/>
          <a:lstStyle>
            <a:lvl1pPr algn="ctr"/>
          </a:lstStyle>
          <a:p>
            <a:r>
              <a:rPr lang="ru-RU"/>
              <a:t>Образец заголовка</a:t>
            </a:r>
            <a:endParaRPr lang="en-US" dirty="0"/>
          </a:p>
        </p:txBody>
      </p:sp>
      <p:sp>
        <p:nvSpPr>
          <p:cNvPr id="1048704"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705"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706"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707"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708"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709"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710" name="Date Placeholder 2"/>
          <p:cNvSpPr>
            <a:spLocks noGrp="1"/>
          </p:cNvSpPr>
          <p:nvPr>
            <p:ph type="dt" sz="half" idx="10"/>
          </p:nvPr>
        </p:nvSpPr>
        <p:spPr/>
        <p:txBody>
          <a:bodyPr/>
          <a:lstStyle/>
          <a:p>
            <a:fld id="{28FBA082-94DF-4C4B-A041-6624924AB0A8}" type="datetimeFigureOut">
              <a:rPr lang="en-US" dirty="0"/>
              <a:t>9/23/2024</a:t>
            </a:fld>
            <a:endParaRPr lang="en-US" dirty="0"/>
          </a:p>
        </p:txBody>
      </p:sp>
      <p:sp>
        <p:nvSpPr>
          <p:cNvPr id="1048711" name="Footer Placeholder 3"/>
          <p:cNvSpPr>
            <a:spLocks noGrp="1"/>
          </p:cNvSpPr>
          <p:nvPr>
            <p:ph type="ftr" sz="quarter" idx="11"/>
          </p:nvPr>
        </p:nvSpPr>
        <p:spPr/>
        <p:txBody>
          <a:bodyPr/>
          <a:lstStyle/>
          <a:p>
            <a:endParaRPr lang="en-US" dirty="0"/>
          </a:p>
        </p:txBody>
      </p:sp>
      <p:sp>
        <p:nvSpPr>
          <p:cNvPr id="1048712"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1048644" name="Title 1"/>
          <p:cNvSpPr>
            <a:spLocks noGrp="1"/>
          </p:cNvSpPr>
          <p:nvPr>
            <p:ph type="title"/>
          </p:nvPr>
        </p:nvSpPr>
        <p:spPr>
          <a:xfrm>
            <a:off x="685801" y="685800"/>
            <a:ext cx="10396882" cy="1151965"/>
          </a:xfrm>
        </p:spPr>
        <p:txBody>
          <a:bodyPr/>
          <a:lstStyle>
            <a:lvl1pPr algn="ctr"/>
          </a:lstStyle>
          <a:p>
            <a:r>
              <a:rPr lang="ru-RU"/>
              <a:t>Образец заголовка</a:t>
            </a:r>
            <a:endParaRPr lang="en-US" dirty="0"/>
          </a:p>
        </p:txBody>
      </p:sp>
      <p:sp>
        <p:nvSpPr>
          <p:cNvPr id="1048645"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46"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048647"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648"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49"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048650"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651"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52"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048653"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654" name="Date Placeholder 2"/>
          <p:cNvSpPr>
            <a:spLocks noGrp="1"/>
          </p:cNvSpPr>
          <p:nvPr>
            <p:ph type="dt" sz="half" idx="10"/>
          </p:nvPr>
        </p:nvSpPr>
        <p:spPr/>
        <p:txBody>
          <a:bodyPr/>
          <a:lstStyle/>
          <a:p>
            <a:fld id="{B27686C4-3AB5-4E0C-86CA-FB108C350AA9}" type="datetimeFigureOut">
              <a:rPr lang="en-US" dirty="0"/>
              <a:t>9/23/2024</a:t>
            </a:fld>
            <a:endParaRPr lang="en-US" dirty="0"/>
          </a:p>
        </p:txBody>
      </p:sp>
      <p:sp>
        <p:nvSpPr>
          <p:cNvPr id="1048655" name="Footer Placeholder 3"/>
          <p:cNvSpPr>
            <a:spLocks noGrp="1"/>
          </p:cNvSpPr>
          <p:nvPr>
            <p:ph type="ftr" sz="quarter" idx="11"/>
          </p:nvPr>
        </p:nvSpPr>
        <p:spPr/>
        <p:txBody>
          <a:bodyPr/>
          <a:lstStyle/>
          <a:p>
            <a:endParaRPr lang="en-US" dirty="0"/>
          </a:p>
        </p:txBody>
      </p:sp>
      <p:sp>
        <p:nvSpPr>
          <p:cNvPr id="1048656"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719" name="Title 1"/>
          <p:cNvSpPr>
            <a:spLocks noGrp="1"/>
          </p:cNvSpPr>
          <p:nvPr>
            <p:ph type="title"/>
          </p:nvPr>
        </p:nvSpPr>
        <p:spPr/>
        <p:txBody>
          <a:bodyPr/>
          <a:lstStyle>
            <a:lvl1pPr algn="r"/>
          </a:lstStyle>
          <a:p>
            <a:r>
              <a:rPr lang="ru-RU"/>
              <a:t>Образец заголовка</a:t>
            </a:r>
            <a:endParaRPr lang="en-US" dirty="0"/>
          </a:p>
        </p:txBody>
      </p:sp>
      <p:sp>
        <p:nvSpPr>
          <p:cNvPr id="1048720"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721" name="Date Placeholder 3"/>
          <p:cNvSpPr>
            <a:spLocks noGrp="1"/>
          </p:cNvSpPr>
          <p:nvPr>
            <p:ph type="dt" sz="half" idx="10"/>
          </p:nvPr>
        </p:nvSpPr>
        <p:spPr/>
        <p:txBody>
          <a:bodyPr/>
          <a:lstStyle/>
          <a:p>
            <a:fld id="{49FF1211-4E0C-4AB3-B04F-585959BDAFE8}" type="datetimeFigureOut">
              <a:rPr lang="en-US" dirty="0"/>
              <a:t>9/23/2024</a:t>
            </a:fld>
            <a:endParaRPr lang="en-US" dirty="0"/>
          </a:p>
        </p:txBody>
      </p:sp>
      <p:sp>
        <p:nvSpPr>
          <p:cNvPr id="1048722" name="Footer Placeholder 4"/>
          <p:cNvSpPr>
            <a:spLocks noGrp="1"/>
          </p:cNvSpPr>
          <p:nvPr>
            <p:ph type="ftr" sz="quarter" idx="11"/>
          </p:nvPr>
        </p:nvSpPr>
        <p:spPr/>
        <p:txBody>
          <a:bodyPr/>
          <a:lstStyle/>
          <a:p>
            <a:endParaRPr lang="en-US" dirty="0"/>
          </a:p>
        </p:txBody>
      </p:sp>
      <p:sp>
        <p:nvSpPr>
          <p:cNvPr id="1048723"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673" name="Vertical Title 1"/>
          <p:cNvSpPr>
            <a:spLocks noGrp="1"/>
          </p:cNvSpPr>
          <p:nvPr>
            <p:ph type="title" orient="vert"/>
          </p:nvPr>
        </p:nvSpPr>
        <p:spPr>
          <a:xfrm>
            <a:off x="8815862" y="685800"/>
            <a:ext cx="2264646" cy="4688785"/>
          </a:xfrm>
        </p:spPr>
        <p:txBody>
          <a:bodyPr vert="eaVert"/>
          <a:lstStyle>
            <a:lvl1pPr algn="l"/>
          </a:lstStyle>
          <a:p>
            <a:r>
              <a:rPr lang="ru-RU"/>
              <a:t>Образец заголовка</a:t>
            </a:r>
            <a:endParaRPr lang="en-US" dirty="0"/>
          </a:p>
        </p:txBody>
      </p:sp>
      <p:sp>
        <p:nvSpPr>
          <p:cNvPr id="1048674"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675" name="Date Placeholder 3"/>
          <p:cNvSpPr>
            <a:spLocks noGrp="1"/>
          </p:cNvSpPr>
          <p:nvPr>
            <p:ph type="dt" sz="half" idx="10"/>
          </p:nvPr>
        </p:nvSpPr>
        <p:spPr/>
        <p:txBody>
          <a:bodyPr/>
          <a:lstStyle/>
          <a:p>
            <a:fld id="{28BDECAF-D3BE-4069-9C78-642ECCD01477}" type="datetimeFigureOut">
              <a:rPr lang="en-US" dirty="0"/>
              <a:t>9/23/2024</a:t>
            </a:fld>
            <a:endParaRPr lang="en-US" dirty="0"/>
          </a:p>
        </p:txBody>
      </p:sp>
      <p:sp>
        <p:nvSpPr>
          <p:cNvPr id="1048676" name="Footer Placeholder 4"/>
          <p:cNvSpPr>
            <a:spLocks noGrp="1"/>
          </p:cNvSpPr>
          <p:nvPr>
            <p:ph type="ftr" sz="quarter" idx="11"/>
          </p:nvPr>
        </p:nvSpPr>
        <p:spPr/>
        <p:txBody>
          <a:bodyPr/>
          <a:lstStyle/>
          <a:p>
            <a:endParaRPr lang="en-US" dirty="0"/>
          </a:p>
        </p:txBody>
      </p:sp>
      <p:sp>
        <p:nvSpPr>
          <p:cNvPr id="1048677"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cxnSp>
        <p:nvCxnSpPr>
          <p:cNvPr id="3145728" name="Straight Connector 6"/>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596" name="Title 1"/>
          <p:cNvSpPr>
            <a:spLocks noGrp="1"/>
          </p:cNvSpPr>
          <p:nvPr>
            <p:ph type="title"/>
          </p:nvPr>
        </p:nvSpPr>
        <p:spPr/>
        <p:txBody>
          <a:bodyPr/>
          <a:lstStyle/>
          <a:p>
            <a:r>
              <a:rPr lang="ru-RU"/>
              <a:t>Образец заголовка</a:t>
            </a:r>
            <a:endParaRPr lang="en-US" dirty="0"/>
          </a:p>
        </p:txBody>
      </p:sp>
      <p:sp>
        <p:nvSpPr>
          <p:cNvPr id="1048597"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598" name="Date Placeholder 3"/>
          <p:cNvSpPr>
            <a:spLocks noGrp="1"/>
          </p:cNvSpPr>
          <p:nvPr>
            <p:ph type="dt" sz="half" idx="10"/>
          </p:nvPr>
        </p:nvSpPr>
        <p:spPr/>
        <p:txBody>
          <a:bodyPr/>
          <a:lstStyle/>
          <a:p>
            <a:fld id="{A5D3794B-289A-4A80-97D7-111025398D45}" type="datetimeFigureOut">
              <a:rPr lang="en-US" smtClean="0"/>
              <a:t>9/23/2024</a:t>
            </a:fld>
            <a:endParaRPr lang="en-US" dirty="0"/>
          </a:p>
        </p:txBody>
      </p:sp>
      <p:sp>
        <p:nvSpPr>
          <p:cNvPr id="1048599" name="Footer Placeholder 4"/>
          <p:cNvSpPr>
            <a:spLocks noGrp="1"/>
          </p:cNvSpPr>
          <p:nvPr>
            <p:ph type="ftr" sz="quarter" idx="11"/>
          </p:nvPr>
        </p:nvSpPr>
        <p:spPr/>
        <p:txBody>
          <a:bodyPr/>
          <a:lstStyle/>
          <a:p>
            <a:endParaRPr lang="en-US" dirty="0"/>
          </a:p>
        </p:txBody>
      </p:sp>
      <p:sp>
        <p:nvSpPr>
          <p:cNvPr id="1048600"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ru-RU"/>
              <a:t>Образец заголовка</a:t>
            </a:r>
            <a:endParaRPr lang="en-US" dirty="0"/>
          </a:p>
        </p:txBody>
      </p:sp>
      <p:sp>
        <p:nvSpPr>
          <p:cNvPr id="1048687"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688" name="Date Placeholder 3"/>
          <p:cNvSpPr>
            <a:spLocks noGrp="1"/>
          </p:cNvSpPr>
          <p:nvPr>
            <p:ph type="dt" sz="half" idx="10"/>
          </p:nvPr>
        </p:nvSpPr>
        <p:spPr/>
        <p:txBody>
          <a:bodyPr/>
          <a:lstStyle/>
          <a:p>
            <a:fld id="{8EFBDC27-E420-4878-9EE6-7B9656D6442A}" type="datetimeFigureOut">
              <a:rPr lang="en-US" dirty="0"/>
              <a:t>9/23/2024</a:t>
            </a:fld>
            <a:endParaRPr lang="en-US" dirty="0"/>
          </a:p>
        </p:txBody>
      </p:sp>
      <p:sp>
        <p:nvSpPr>
          <p:cNvPr id="1048689" name="Footer Placeholder 4"/>
          <p:cNvSpPr>
            <a:spLocks noGrp="1"/>
          </p:cNvSpPr>
          <p:nvPr>
            <p:ph type="ftr" sz="quarter" idx="11"/>
          </p:nvPr>
        </p:nvSpPr>
        <p:spPr/>
        <p:txBody>
          <a:bodyPr/>
          <a:lstStyle/>
          <a:p>
            <a:endParaRPr lang="en-US" dirty="0"/>
          </a:p>
        </p:txBody>
      </p:sp>
      <p:sp>
        <p:nvSpPr>
          <p:cNvPr id="1048690"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657"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1048658"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1048659" name="Date Placeholder 3"/>
          <p:cNvSpPr>
            <a:spLocks noGrp="1"/>
          </p:cNvSpPr>
          <p:nvPr>
            <p:ph type="dt" sz="half" idx="10"/>
          </p:nvPr>
        </p:nvSpPr>
        <p:spPr/>
        <p:txBody>
          <a:bodyPr/>
          <a:lstStyle/>
          <a:p>
            <a:fld id="{0F7F47CF-67C9-420C-80A5-E2069FF0C2DF}" type="datetimeFigureOut">
              <a:rPr lang="en-US" dirty="0"/>
              <a:t>9/23/2024</a:t>
            </a:fld>
            <a:endParaRPr lang="en-US" dirty="0"/>
          </a:p>
        </p:txBody>
      </p:sp>
      <p:sp>
        <p:nvSpPr>
          <p:cNvPr id="1048660" name="Footer Placeholder 4"/>
          <p:cNvSpPr>
            <a:spLocks noGrp="1"/>
          </p:cNvSpPr>
          <p:nvPr>
            <p:ph type="ftr" sz="quarter" idx="11"/>
          </p:nvPr>
        </p:nvSpPr>
        <p:spPr/>
        <p:txBody>
          <a:bodyPr/>
          <a:lstStyle/>
          <a:p>
            <a:endParaRPr lang="en-US" dirty="0"/>
          </a:p>
        </p:txBody>
      </p:sp>
      <p:sp>
        <p:nvSpPr>
          <p:cNvPr id="1048661"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697"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048698"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699"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700" name="Date Placeholder 4"/>
          <p:cNvSpPr>
            <a:spLocks noGrp="1"/>
          </p:cNvSpPr>
          <p:nvPr>
            <p:ph type="dt" sz="half" idx="10"/>
          </p:nvPr>
        </p:nvSpPr>
        <p:spPr/>
        <p:txBody>
          <a:bodyPr/>
          <a:lstStyle/>
          <a:p>
            <a:fld id="{AE22DC73-F065-42F5-A9F2-D90B2E42A0B3}" type="datetimeFigureOut">
              <a:rPr lang="en-US" dirty="0"/>
              <a:t>9/23/2024</a:t>
            </a:fld>
            <a:endParaRPr lang="en-US" dirty="0"/>
          </a:p>
        </p:txBody>
      </p:sp>
      <p:sp>
        <p:nvSpPr>
          <p:cNvPr id="1048701" name="Footer Placeholder 5"/>
          <p:cNvSpPr>
            <a:spLocks noGrp="1"/>
          </p:cNvSpPr>
          <p:nvPr>
            <p:ph type="ftr" sz="quarter" idx="11"/>
          </p:nvPr>
        </p:nvSpPr>
        <p:spPr/>
        <p:txBody>
          <a:bodyPr/>
          <a:lstStyle/>
          <a:p>
            <a:endParaRPr lang="en-US" dirty="0"/>
          </a:p>
        </p:txBody>
      </p:sp>
      <p:sp>
        <p:nvSpPr>
          <p:cNvPr id="1048702"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662"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104866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64"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66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66"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667" name="Date Placeholder 6"/>
          <p:cNvSpPr>
            <a:spLocks noGrp="1"/>
          </p:cNvSpPr>
          <p:nvPr>
            <p:ph type="dt" sz="half" idx="10"/>
          </p:nvPr>
        </p:nvSpPr>
        <p:spPr/>
        <p:txBody>
          <a:bodyPr/>
          <a:lstStyle/>
          <a:p>
            <a:fld id="{76BEA702-9B29-41CC-9BCC-3DF8A0D379FE}" type="datetimeFigureOut">
              <a:rPr lang="en-US" dirty="0"/>
              <a:t>9/23/2024</a:t>
            </a:fld>
            <a:endParaRPr lang="en-US" dirty="0"/>
          </a:p>
        </p:txBody>
      </p:sp>
      <p:sp>
        <p:nvSpPr>
          <p:cNvPr id="1048668" name="Footer Placeholder 7"/>
          <p:cNvSpPr>
            <a:spLocks noGrp="1"/>
          </p:cNvSpPr>
          <p:nvPr>
            <p:ph type="ftr" sz="quarter" idx="11"/>
          </p:nvPr>
        </p:nvSpPr>
        <p:spPr/>
        <p:txBody>
          <a:bodyPr/>
          <a:lstStyle/>
          <a:p>
            <a:endParaRPr lang="en-US" dirty="0"/>
          </a:p>
        </p:txBody>
      </p:sp>
      <p:sp>
        <p:nvSpPr>
          <p:cNvPr id="104866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r>
              <a:rPr lang="ru-RU"/>
              <a:t>Образец заголовка</a:t>
            </a:r>
            <a:endParaRPr lang="en-US" dirty="0"/>
          </a:p>
        </p:txBody>
      </p:sp>
      <p:sp>
        <p:nvSpPr>
          <p:cNvPr id="1048625" name="Date Placeholder 2"/>
          <p:cNvSpPr>
            <a:spLocks noGrp="1"/>
          </p:cNvSpPr>
          <p:nvPr>
            <p:ph type="dt" sz="half" idx="10"/>
          </p:nvPr>
        </p:nvSpPr>
        <p:spPr/>
        <p:txBody>
          <a:bodyPr/>
          <a:lstStyle/>
          <a:p>
            <a:fld id="{097649AC-CB8F-4FF1-9A34-5861C74DD0A7}" type="datetimeFigureOut">
              <a:rPr lang="en-US" dirty="0"/>
              <a:t>9/23/2024</a:t>
            </a:fld>
            <a:endParaRPr lang="en-US" dirty="0"/>
          </a:p>
        </p:txBody>
      </p:sp>
      <p:sp>
        <p:nvSpPr>
          <p:cNvPr id="1048626" name="Footer Placeholder 3"/>
          <p:cNvSpPr>
            <a:spLocks noGrp="1"/>
          </p:cNvSpPr>
          <p:nvPr>
            <p:ph type="ftr" sz="quarter" idx="11"/>
          </p:nvPr>
        </p:nvSpPr>
        <p:spPr/>
        <p:txBody>
          <a:bodyPr/>
          <a:lstStyle/>
          <a:p>
            <a:endParaRPr lang="en-US" dirty="0"/>
          </a:p>
        </p:txBody>
      </p:sp>
      <p:sp>
        <p:nvSpPr>
          <p:cNvPr id="1048627"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670" name="Date Placeholder 1"/>
          <p:cNvSpPr>
            <a:spLocks noGrp="1"/>
          </p:cNvSpPr>
          <p:nvPr>
            <p:ph type="dt" sz="half" idx="10"/>
          </p:nvPr>
        </p:nvSpPr>
        <p:spPr/>
        <p:txBody>
          <a:bodyPr/>
          <a:lstStyle/>
          <a:p>
            <a:fld id="{3EC5CECA-2D3A-4680-9B49-752200DE467C}" type="datetimeFigureOut">
              <a:rPr lang="en-US" dirty="0"/>
              <a:t>9/23/2024</a:t>
            </a:fld>
            <a:endParaRPr lang="en-US" dirty="0"/>
          </a:p>
        </p:txBody>
      </p:sp>
      <p:sp>
        <p:nvSpPr>
          <p:cNvPr id="1048671" name="Footer Placeholder 2"/>
          <p:cNvSpPr>
            <a:spLocks noGrp="1"/>
          </p:cNvSpPr>
          <p:nvPr>
            <p:ph type="ftr" sz="quarter" idx="11"/>
          </p:nvPr>
        </p:nvSpPr>
        <p:spPr/>
        <p:txBody>
          <a:bodyPr/>
          <a:lstStyle/>
          <a:p>
            <a:endParaRPr lang="en-US" dirty="0"/>
          </a:p>
        </p:txBody>
      </p:sp>
      <p:sp>
        <p:nvSpPr>
          <p:cNvPr id="1048672"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713"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48714"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715"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716" name="Date Placeholder 4"/>
          <p:cNvSpPr>
            <a:spLocks noGrp="1"/>
          </p:cNvSpPr>
          <p:nvPr>
            <p:ph type="dt" sz="half" idx="10"/>
          </p:nvPr>
        </p:nvSpPr>
        <p:spPr/>
        <p:txBody>
          <a:bodyPr/>
          <a:lstStyle/>
          <a:p>
            <a:fld id="{50C3BFE2-83B7-4B0A-B9D3-AB28331082B3}" type="datetimeFigureOut">
              <a:rPr lang="en-US" dirty="0"/>
              <a:t>9/23/2024</a:t>
            </a:fld>
            <a:endParaRPr lang="en-US" dirty="0"/>
          </a:p>
        </p:txBody>
      </p:sp>
      <p:sp>
        <p:nvSpPr>
          <p:cNvPr id="1048717" name="Footer Placeholder 5"/>
          <p:cNvSpPr>
            <a:spLocks noGrp="1"/>
          </p:cNvSpPr>
          <p:nvPr>
            <p:ph type="ftr" sz="quarter" idx="11"/>
          </p:nvPr>
        </p:nvSpPr>
        <p:spPr/>
        <p:txBody>
          <a:bodyPr/>
          <a:lstStyle/>
          <a:p>
            <a:endParaRPr lang="en-US" dirty="0"/>
          </a:p>
        </p:txBody>
      </p:sp>
      <p:sp>
        <p:nvSpPr>
          <p:cNvPr id="1048718"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638"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1048639"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48640"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41" name="Date Placeholder 4"/>
          <p:cNvSpPr>
            <a:spLocks noGrp="1"/>
          </p:cNvSpPr>
          <p:nvPr>
            <p:ph type="dt" sz="half" idx="10"/>
          </p:nvPr>
        </p:nvSpPr>
        <p:spPr/>
        <p:txBody>
          <a:bodyPr/>
          <a:lstStyle/>
          <a:p>
            <a:fld id="{12EF78E3-FDA3-4D28-AAA2-0B81F349A39D}" type="datetimeFigureOut">
              <a:rPr lang="en-US" dirty="0"/>
              <a:t>9/23/2024</a:t>
            </a:fld>
            <a:endParaRPr lang="en-US" dirty="0"/>
          </a:p>
        </p:txBody>
      </p:sp>
      <p:sp>
        <p:nvSpPr>
          <p:cNvPr id="1048642" name="Footer Placeholder 5"/>
          <p:cNvSpPr>
            <a:spLocks noGrp="1"/>
          </p:cNvSpPr>
          <p:nvPr>
            <p:ph type="ftr" sz="quarter" idx="11"/>
          </p:nvPr>
        </p:nvSpPr>
        <p:spPr/>
        <p:txBody>
          <a:bodyPr/>
          <a:lstStyle/>
          <a:p>
            <a:endParaRPr lang="en-US" dirty="0"/>
          </a:p>
        </p:txBody>
      </p:sp>
      <p:sp>
        <p:nvSpPr>
          <p:cNvPr id="1048643"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97152" name="Picture 6" descr="Brickwork-HD-R1a.jpg"/>
          <p:cNvPicPr>
            <a:picLocks noChangeAspect="1"/>
          </p:cNvPicPr>
          <p:nvPr/>
        </p:nvPicPr>
        <p:blipFill>
          <a:blip r:embed="rId20"/>
          <a:stretch>
            <a:fillRect/>
          </a:stretch>
        </p:blipFill>
        <p:spPr>
          <a:xfrm>
            <a:off x="0" y="0"/>
            <a:ext cx="12192000" cy="6858000"/>
          </a:xfrm>
          <a:prstGeom prst="rect">
            <a:avLst/>
          </a:prstGeom>
        </p:spPr>
      </p:pic>
      <p:grpSp>
        <p:nvGrpSpPr>
          <p:cNvPr id="13" name="Group 9"/>
          <p:cNvGrpSpPr/>
          <p:nvPr/>
        </p:nvGrpSpPr>
        <p:grpSpPr>
          <a:xfrm>
            <a:off x="-25397" y="0"/>
            <a:ext cx="12005350" cy="6644081"/>
            <a:chOff x="-25397" y="0"/>
            <a:chExt cx="12005350" cy="6644081"/>
          </a:xfrm>
        </p:grpSpPr>
        <p:sp useBgFill="1">
          <p:nvSpPr>
            <p:cNvPr id="1048576"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048577"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8578"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sp>
      </p:grpSp>
      <p:sp>
        <p:nvSpPr>
          <p:cNvPr id="1048579"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1048580"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581"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9/23/2024</a:t>
            </a:fld>
            <a:endParaRPr lang="en-US" dirty="0"/>
          </a:p>
        </p:txBody>
      </p:sp>
      <p:sp>
        <p:nvSpPr>
          <p:cNvPr id="1048582"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1048583"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Заголовок 1"/>
          <p:cNvSpPr>
            <a:spLocks noGrp="1"/>
          </p:cNvSpPr>
          <p:nvPr>
            <p:ph type="ctrTitle"/>
          </p:nvPr>
        </p:nvSpPr>
        <p:spPr>
          <a:xfrm>
            <a:off x="2688164" y="931654"/>
            <a:ext cx="6940011" cy="3336590"/>
          </a:xfrm>
        </p:spPr>
        <p:txBody>
          <a:bodyPr>
            <a:normAutofit fontScale="90000"/>
          </a:bodyPr>
          <a:lstStyle/>
          <a:p>
            <a:pPr algn="ctr"/>
            <a:r>
              <a:rPr lang="en-US" dirty="0" err="1" smtClean="0"/>
              <a:t>Jinsiy</a:t>
            </a:r>
            <a:r>
              <a:rPr lang="en-US" dirty="0" smtClean="0"/>
              <a:t> </a:t>
            </a:r>
            <a:r>
              <a:rPr lang="en-US" dirty="0" err="1"/>
              <a:t>ko’payishning</a:t>
            </a:r>
            <a:r>
              <a:rPr lang="en-US" dirty="0"/>
              <a:t> </a:t>
            </a:r>
            <a:r>
              <a:rPr lang="en-US" dirty="0" err="1"/>
              <a:t>norasmiy</a:t>
            </a:r>
            <a:r>
              <a:rPr lang="en-US" dirty="0"/>
              <a:t> </a:t>
            </a:r>
            <a:r>
              <a:rPr lang="en-US" dirty="0" err="1"/>
              <a:t>tiplari</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Стрелка вправо 3"/>
          <p:cNvSpPr/>
          <p:nvPr/>
        </p:nvSpPr>
        <p:spPr>
          <a:xfrm>
            <a:off x="2670631" y="269859"/>
            <a:ext cx="4419600" cy="2133600"/>
          </a:xfrm>
          <a:prstGeom prst="rightArrow">
            <a:avLst>
              <a:gd name="adj1" fmla="val 56723"/>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z-Latn-UZ"/>
              <a:t>Ginogenezning teskari ko‘rinishi boiib androgenez hisoblanadi</a:t>
            </a:r>
            <a:endParaRPr lang="ru-RU"/>
          </a:p>
        </p:txBody>
      </p:sp>
      <p:sp>
        <p:nvSpPr>
          <p:cNvPr id="1048622" name="Облако 4"/>
          <p:cNvSpPr/>
          <p:nvPr/>
        </p:nvSpPr>
        <p:spPr>
          <a:xfrm>
            <a:off x="1905000" y="2403460"/>
            <a:ext cx="7489372" cy="3113314"/>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z-Latn-UZ"/>
              <a:t>Agar tuxum hujayrada yadro qanday sababga ko‘ra nobud boisa, tuxum hujayraga kirgan spermatozoidning ikkitasi bir-biri bilan qokshilib xromosomaning diploid to‘plamini hosil qilishi mumkin. Bunday xromosoma to‘plamiga ega zigotalardan rivojlangan organizmda faqat ota organizm belgilari namoyon boiadi. </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Лента лицом вниз 3"/>
          <p:cNvSpPr/>
          <p:nvPr/>
        </p:nvSpPr>
        <p:spPr>
          <a:xfrm>
            <a:off x="971341" y="1634065"/>
            <a:ext cx="9199824" cy="341690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z-Latn-UZ"/>
              <a:t>Partenogenez, ginogenezdan rivojlangan organizmdan odatda urg‘ochi, androgenezdan esa erkak jinsga mansub organizmlar yetishadi.</a:t>
            </a:r>
            <a:endParaRPr lang="uz-Latn-U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Заголовок 1"/>
          <p:cNvSpPr>
            <a:spLocks noGrp="1"/>
          </p:cNvSpPr>
          <p:nvPr>
            <p:ph type="title"/>
          </p:nvPr>
        </p:nvSpPr>
        <p:spPr/>
        <p:txBody>
          <a:bodyPr/>
          <a:lstStyle/>
          <a:p>
            <a:r>
              <a:rPr lang="en-US" dirty="0" err="1"/>
              <a:t>Reja</a:t>
            </a:r>
            <a:r>
              <a:rPr lang="en-US" dirty="0"/>
              <a:t>:</a:t>
            </a:r>
            <a:endParaRPr lang="ru-RU" dirty="0"/>
          </a:p>
        </p:txBody>
      </p:sp>
      <p:sp>
        <p:nvSpPr>
          <p:cNvPr id="1048602" name="Объект 2"/>
          <p:cNvSpPr>
            <a:spLocks noGrp="1"/>
          </p:cNvSpPr>
          <p:nvPr>
            <p:ph idx="1"/>
          </p:nvPr>
        </p:nvSpPr>
        <p:spPr/>
        <p:txBody>
          <a:bodyPr/>
          <a:lstStyle/>
          <a:p>
            <a:r>
              <a:rPr lang="en-US" dirty="0"/>
              <a:t>1.Partenogenez </a:t>
            </a:r>
            <a:r>
              <a:rPr lang="en-US" dirty="0" err="1"/>
              <a:t>va</a:t>
            </a:r>
            <a:r>
              <a:rPr lang="en-US" dirty="0"/>
              <a:t> </a:t>
            </a:r>
            <a:r>
              <a:rPr lang="en-US" dirty="0" err="1"/>
              <a:t>uning</a:t>
            </a:r>
            <a:r>
              <a:rPr lang="en-US" dirty="0"/>
              <a:t> </a:t>
            </a:r>
            <a:r>
              <a:rPr lang="en-US" dirty="0" err="1"/>
              <a:t>turlari</a:t>
            </a:r>
            <a:endParaRPr lang="en-US" dirty="0"/>
          </a:p>
          <a:p>
            <a:r>
              <a:rPr lang="en-US" dirty="0"/>
              <a:t>2.Ginogenez</a:t>
            </a:r>
          </a:p>
          <a:p>
            <a:r>
              <a:rPr lang="en-US" dirty="0"/>
              <a:t>3.Androgenez</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Объект 2"/>
          <p:cNvSpPr>
            <a:spLocks noGrp="1"/>
          </p:cNvSpPr>
          <p:nvPr>
            <p:ph idx="1"/>
          </p:nvPr>
        </p:nvSpPr>
        <p:spPr>
          <a:xfrm>
            <a:off x="685799" y="2063396"/>
            <a:ext cx="10396883" cy="3311189"/>
          </a:xfrm>
        </p:spPr>
        <p:style>
          <a:lnRef idx="1">
            <a:schemeClr val="accent4"/>
          </a:lnRef>
          <a:fillRef idx="2">
            <a:schemeClr val="accent4"/>
          </a:fillRef>
          <a:effectRef idx="1">
            <a:schemeClr val="accent4"/>
          </a:effectRef>
          <a:fontRef idx="minor">
            <a:schemeClr val="dk1"/>
          </a:fontRef>
        </p:style>
        <p:txBody>
          <a:bodyPr/>
          <a:lstStyle/>
          <a:p>
            <a:endParaRPr lang="ru-RU" dirty="0"/>
          </a:p>
        </p:txBody>
      </p:sp>
      <p:sp>
        <p:nvSpPr>
          <p:cNvPr id="1048605" name="Пятиугольник 3"/>
          <p:cNvSpPr/>
          <p:nvPr/>
        </p:nvSpPr>
        <p:spPr>
          <a:xfrm>
            <a:off x="2762856" y="348539"/>
            <a:ext cx="6242768" cy="1714857"/>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a:t>Jinsiy</a:t>
            </a:r>
            <a:r>
              <a:rPr lang="en-US" dirty="0"/>
              <a:t> </a:t>
            </a:r>
            <a:r>
              <a:rPr lang="en-US" dirty="0" err="1"/>
              <a:t>ko’payishning</a:t>
            </a:r>
            <a:r>
              <a:rPr lang="en-US" dirty="0"/>
              <a:t> </a:t>
            </a:r>
            <a:r>
              <a:rPr lang="en-US" dirty="0" err="1"/>
              <a:t>norasmiy</a:t>
            </a:r>
            <a:r>
              <a:rPr lang="en-US" dirty="0"/>
              <a:t> </a:t>
            </a:r>
            <a:r>
              <a:rPr lang="en-US" dirty="0" err="1"/>
              <a:t>tiplariga</a:t>
            </a:r>
            <a:r>
              <a:rPr lang="en-US" dirty="0"/>
              <a:t> </a:t>
            </a:r>
            <a:r>
              <a:rPr lang="en-US" dirty="0" err="1"/>
              <a:t>quyidagilar</a:t>
            </a:r>
            <a:r>
              <a:rPr lang="en-US" dirty="0"/>
              <a:t> </a:t>
            </a:r>
            <a:r>
              <a:rPr lang="en-US" dirty="0" err="1"/>
              <a:t>kiradi</a:t>
            </a:r>
            <a:endParaRPr lang="ru-RU" dirty="0"/>
          </a:p>
        </p:txBody>
      </p:sp>
      <p:sp>
        <p:nvSpPr>
          <p:cNvPr id="1048606" name="Выгнутая вверх стрелка 4"/>
          <p:cNvSpPr/>
          <p:nvPr/>
        </p:nvSpPr>
        <p:spPr>
          <a:xfrm>
            <a:off x="5067837" y="2076962"/>
            <a:ext cx="1068946" cy="864430"/>
          </a:xfrm>
          <a:prstGeom prst="curved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solidFill>
                <a:schemeClr val="tx1"/>
              </a:solidFill>
            </a:endParaRPr>
          </a:p>
        </p:txBody>
      </p:sp>
      <p:sp>
        <p:nvSpPr>
          <p:cNvPr id="1048607" name="Блок-схема: решение 5"/>
          <p:cNvSpPr/>
          <p:nvPr/>
        </p:nvSpPr>
        <p:spPr>
          <a:xfrm>
            <a:off x="1333300" y="2509177"/>
            <a:ext cx="2859111" cy="257191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Partenogenez</a:t>
            </a:r>
            <a:endParaRPr lang="ru-RU" dirty="0"/>
          </a:p>
        </p:txBody>
      </p:sp>
      <p:sp>
        <p:nvSpPr>
          <p:cNvPr id="1048608" name="Блок-схема: решение 6"/>
          <p:cNvSpPr/>
          <p:nvPr/>
        </p:nvSpPr>
        <p:spPr>
          <a:xfrm>
            <a:off x="4474005" y="2941392"/>
            <a:ext cx="2820473" cy="255001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Genogenez</a:t>
            </a:r>
            <a:endParaRPr lang="ru-RU" dirty="0"/>
          </a:p>
        </p:txBody>
      </p:sp>
      <p:sp>
        <p:nvSpPr>
          <p:cNvPr id="1048609" name="Блок-схема: решение 7"/>
          <p:cNvSpPr/>
          <p:nvPr/>
        </p:nvSpPr>
        <p:spPr>
          <a:xfrm>
            <a:off x="7888310" y="2509177"/>
            <a:ext cx="3013657" cy="256289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Androgenez</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Овал 3"/>
          <p:cNvSpPr/>
          <p:nvPr/>
        </p:nvSpPr>
        <p:spPr>
          <a:xfrm>
            <a:off x="814427" y="976073"/>
            <a:ext cx="9807512" cy="3663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dirty="0"/>
              <a:t>Jinsiy ko‘payishning qayd etilgan tiplari meyoz boiinish to‘liq va qisman yo‘qolishi va uning o‘</a:t>
            </a:r>
            <a:r>
              <a:rPr lang="en-US" dirty="0" err="1"/>
              <a:t>rn</a:t>
            </a:r>
            <a:r>
              <a:rPr lang="uz-Latn-UZ" dirty="0"/>
              <a:t>iga jinsiy sikl mitoz bilan almashishi oqibatida paydo bo‘lgan.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Цилиндр 3"/>
          <p:cNvSpPr/>
          <p:nvPr/>
        </p:nvSpPr>
        <p:spPr>
          <a:xfrm>
            <a:off x="2205861" y="2260194"/>
            <a:ext cx="7106567" cy="3249026"/>
          </a:xfrm>
          <a:prstGeom prst="can">
            <a:avLst>
              <a:gd name="adj" fmla="val 16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48612" name="Пятиугольник 4"/>
          <p:cNvSpPr/>
          <p:nvPr/>
        </p:nvSpPr>
        <p:spPr>
          <a:xfrm>
            <a:off x="2482447" y="178526"/>
            <a:ext cx="6411686" cy="150222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z-Latn-UZ" dirty="0"/>
              <a:t>Ayrim hayvon va o‘simlik turlarida ko‘payish spemiatozoidsiz </a:t>
            </a:r>
            <a:r>
              <a:rPr lang="ru-RU" dirty="0" err="1"/>
              <a:t>го‘у</a:t>
            </a:r>
            <a:r>
              <a:rPr lang="ru-RU" dirty="0"/>
              <a:t> </a:t>
            </a:r>
            <a:r>
              <a:rPr lang="uz-Latn-UZ" dirty="0"/>
              <a:t>berishi mumkin. Murtakni otalanmagan tuxum hujayradan rivojlanishi partenogenez deb ataladi. </a:t>
            </a:r>
            <a:endParaRPr lang="ru-RU" dirty="0"/>
          </a:p>
          <a:p>
            <a:pPr algn="ctr"/>
            <a:endParaRPr lang="ru-RU" dirty="0"/>
          </a:p>
        </p:txBody>
      </p:sp>
      <p:sp>
        <p:nvSpPr>
          <p:cNvPr id="1048613" name="Нашивка 5"/>
          <p:cNvSpPr/>
          <p:nvPr/>
        </p:nvSpPr>
        <p:spPr>
          <a:xfrm>
            <a:off x="2590799" y="3200400"/>
            <a:ext cx="2569030" cy="1545771"/>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Tabiiy</a:t>
            </a:r>
            <a:r>
              <a:rPr lang="en-US" dirty="0">
                <a:solidFill>
                  <a:schemeClr val="tx1"/>
                </a:solidFill>
              </a:rPr>
              <a:t> </a:t>
            </a:r>
            <a:r>
              <a:rPr lang="en-US" dirty="0" err="1">
                <a:solidFill>
                  <a:schemeClr val="tx1"/>
                </a:solidFill>
              </a:rPr>
              <a:t>partenogenez</a:t>
            </a:r>
            <a:endParaRPr lang="ru-RU" dirty="0">
              <a:solidFill>
                <a:schemeClr val="tx1"/>
              </a:solidFill>
            </a:endParaRPr>
          </a:p>
        </p:txBody>
      </p:sp>
      <p:sp>
        <p:nvSpPr>
          <p:cNvPr id="1048614" name="Нашивка 6"/>
          <p:cNvSpPr/>
          <p:nvPr/>
        </p:nvSpPr>
        <p:spPr>
          <a:xfrm>
            <a:off x="5856514" y="3243943"/>
            <a:ext cx="2612572" cy="1502228"/>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a:solidFill>
                  <a:schemeClr val="tx1"/>
                </a:solidFill>
              </a:rPr>
              <a:t>Suniy</a:t>
            </a:r>
            <a:r>
              <a:rPr lang="en-US" dirty="0">
                <a:solidFill>
                  <a:schemeClr val="tx1"/>
                </a:solidFill>
              </a:rPr>
              <a:t> </a:t>
            </a:r>
            <a:r>
              <a:rPr lang="en-US" dirty="0" err="1">
                <a:solidFill>
                  <a:schemeClr val="tx1"/>
                </a:solidFill>
              </a:rPr>
              <a:t>partenogenez</a:t>
            </a:r>
            <a:endParaRPr lang="ru-RU"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Выноска 3 3"/>
          <p:cNvSpPr/>
          <p:nvPr/>
        </p:nvSpPr>
        <p:spPr>
          <a:xfrm>
            <a:off x="3558884" y="221199"/>
            <a:ext cx="4865916" cy="2547258"/>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sz="2000" b="1" dirty="0">
                <a:solidFill>
                  <a:schemeClr val="tx1"/>
                </a:solidFill>
              </a:rPr>
              <a:t>Tabiiy partenogenezda voyaga yetgan tuxum hujayra tashqi va ichki omillar ta’siri bilan spermatozoid bilan qo‘shilmasa ham rivojlanib normal organizmni hosil qiladi. </a:t>
            </a:r>
            <a:endParaRPr lang="ru-RU" sz="2000" b="1" dirty="0">
              <a:solidFill>
                <a:schemeClr val="tx1"/>
              </a:solidFill>
            </a:endParaRPr>
          </a:p>
        </p:txBody>
      </p:sp>
      <p:sp>
        <p:nvSpPr>
          <p:cNvPr id="1048616" name="Выноска 1 5"/>
          <p:cNvSpPr/>
          <p:nvPr/>
        </p:nvSpPr>
        <p:spPr>
          <a:xfrm>
            <a:off x="5895999" y="3250488"/>
            <a:ext cx="4223657" cy="2046515"/>
          </a:xfrm>
          <a:prstGeom prst="borderCallout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Latn-UZ" dirty="0">
                <a:solidFill>
                  <a:schemeClr val="accent2">
                    <a:lumMod val="60000"/>
                    <a:lumOff val="40000"/>
                  </a:schemeClr>
                </a:solidFill>
              </a:rPr>
              <a:t>Tabiiy partenogenez tuban qisqichbaqasimonlar, kolovratkalar, pardaqanotlilar (arilar), qisman qushlarda (tustovuq) kuzatiladi. </a:t>
            </a:r>
            <a:endParaRPr lang="ru-RU" dirty="0">
              <a:solidFill>
                <a:schemeClr val="accent2">
                  <a:lumMod val="60000"/>
                  <a:lumOff val="4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Прямоугольник 3"/>
          <p:cNvSpPr/>
          <p:nvPr/>
        </p:nvSpPr>
        <p:spPr>
          <a:xfrm>
            <a:off x="1567223" y="877261"/>
            <a:ext cx="8196940" cy="44607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z-Latn-UZ"/>
              <a:t>Partenogenez doimiy va qisman boiishi mumkin. Ba’zi hayvonlarda urugianmagan tuxum hujayradan faqat urg‘ochi, urugiangan tuxum hujayradan esa ham urg‘ochi, ham erkak jinsli organizmlar rivojlanadi. Ikkinchi holatda esa urugianmagan tuxum hujayradan faqat erkak, urugianganidan esa urg£ochi organizm hosil boiadi. Tuban qisqichbaqasimonlardan dafniyalarda urg‘ochi organizm diploid, erkaklari gaploid xromosomalar to‘plamiga ega boiadi.Qulay sharoitda dafniya partenogenetik yoi bilan ko‘payadi. Natijada faqat urg‘ochi organizmlar voyaga yetadi. </a:t>
            </a: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Объект 2"/>
          <p:cNvSpPr>
            <a:spLocks noGrp="1"/>
          </p:cNvSpPr>
          <p:nvPr>
            <p:ph idx="1"/>
          </p:nvPr>
        </p:nvSpPr>
        <p:spPr>
          <a:xfrm>
            <a:off x="897558" y="1417937"/>
            <a:ext cx="10396883" cy="3311189"/>
          </a:xfrm>
        </p:spPr>
        <p:style>
          <a:lnRef idx="3">
            <a:schemeClr val="lt1"/>
          </a:lnRef>
          <a:fillRef idx="1">
            <a:schemeClr val="accent6"/>
          </a:fillRef>
          <a:effectRef idx="1">
            <a:schemeClr val="accent6"/>
          </a:effectRef>
          <a:fontRef idx="minor">
            <a:schemeClr val="lt1"/>
          </a:fontRef>
        </p:style>
        <p:txBody>
          <a:bodyPr/>
          <a:lstStyle/>
          <a:p>
            <a:r>
              <a:rPr lang="uz-Latn-UZ" dirty="0"/>
              <a:t>Sun’iy partenogenez tajribada tuxum hujayrani har xil omillar ta’siri bilan faollashtirish natijasida hosil qilinadi. Bunday omillarga yuqori harorat, har xil kislotalar, yorug‘lik bilan tuxum hujayraga ta’sir etib</a:t>
            </a:r>
          </a:p>
          <a:p>
            <a:r>
              <a:rPr lang="uz-Latn-UZ" dirty="0"/>
              <a:t>uni faollashtirish kabilar kiradi. Sun‘iy partenogenez tut ipakqurtida. baqalarda, quyonlarda, suv o‘tlarida, zamburug‘larda, yuksak o‘simliklar (g‘alladoshlar, dukkakli o‘simliklar)da hosil qilingan.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Пятиугольник 3"/>
          <p:cNvSpPr/>
          <p:nvPr/>
        </p:nvSpPr>
        <p:spPr>
          <a:xfrm>
            <a:off x="1353671" y="736387"/>
            <a:ext cx="4615543" cy="128451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a:t>Partenogenezning alohida xili boiib ginogenez sanaladi</a:t>
            </a:r>
            <a:endParaRPr lang="ru-RU"/>
          </a:p>
        </p:txBody>
      </p:sp>
      <p:sp>
        <p:nvSpPr>
          <p:cNvPr id="1048620" name="Облако 4"/>
          <p:cNvSpPr/>
          <p:nvPr/>
        </p:nvSpPr>
        <p:spPr>
          <a:xfrm>
            <a:off x="2090058" y="2348896"/>
            <a:ext cx="6890656" cy="304316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z-Latn-UZ" dirty="0"/>
              <a:t> Ginogenez germafrodit yumaloq chuvalchanglarda. baliqlardan - kumushsimon karas baligida kuzatilgan. Ginogenezda murtak urg‘ochi organizm yadrosidan hosil qilinadi. Partenogenezdan farqli ravishda ginogenezda spermatozoid tuxum hujayrani faollashtirishda qatnashadi, lekin u bilan qo‘shilmaydi. </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Words>
  <Application>Microsoft Office PowerPoint</Application>
  <PresentationFormat>Широкоэкранный</PresentationFormat>
  <Paragraphs>23</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Impact</vt:lpstr>
      <vt:lpstr>Главное мероприятие</vt:lpstr>
      <vt:lpstr>Jinsiy ko’payishning norasmiy tiplari</vt:lpstr>
      <vt:lpstr>Reja: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Mavzu:Jinsiy ko’payishning norasmiy tiplari</dc:title>
  <dc:creator>Arxiv.uz</dc:creator>
  <cp:keywords>slayd pptx</cp:keywords>
  <cp:lastModifiedBy>arxiv.uz</cp:lastModifiedBy>
  <cp:revision>1</cp:revision>
  <dcterms:created xsi:type="dcterms:W3CDTF">2023-01-10T03:18:24Z</dcterms:created>
  <dcterms:modified xsi:type="dcterms:W3CDTF">2024-09-23T07:20:02Z</dcterms:modified>
</cp:coreProperties>
</file>