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1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77C7-B908-4D0C-AAC7-1E19AC9B4545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63C-9744-4EFC-AE6A-8DD0996E1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31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77C7-B908-4D0C-AAC7-1E19AC9B4545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63C-9744-4EFC-AE6A-8DD0996E1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97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77C7-B908-4D0C-AAC7-1E19AC9B4545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63C-9744-4EFC-AE6A-8DD0996E1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80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77C7-B908-4D0C-AAC7-1E19AC9B4545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63C-9744-4EFC-AE6A-8DD0996E1435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8066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77C7-B908-4D0C-AAC7-1E19AC9B4545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63C-9744-4EFC-AE6A-8DD0996E1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173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77C7-B908-4D0C-AAC7-1E19AC9B4545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63C-9744-4EFC-AE6A-8DD0996E1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096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77C7-B908-4D0C-AAC7-1E19AC9B4545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63C-9744-4EFC-AE6A-8DD0996E1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318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77C7-B908-4D0C-AAC7-1E19AC9B4545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63C-9744-4EFC-AE6A-8DD0996E1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353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77C7-B908-4D0C-AAC7-1E19AC9B4545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63C-9744-4EFC-AE6A-8DD0996E1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68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77C7-B908-4D0C-AAC7-1E19AC9B4545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63C-9744-4EFC-AE6A-8DD0996E1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24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77C7-B908-4D0C-AAC7-1E19AC9B4545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63C-9744-4EFC-AE6A-8DD0996E1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95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77C7-B908-4D0C-AAC7-1E19AC9B4545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63C-9744-4EFC-AE6A-8DD0996E1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26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77C7-B908-4D0C-AAC7-1E19AC9B4545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63C-9744-4EFC-AE6A-8DD0996E1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96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77C7-B908-4D0C-AAC7-1E19AC9B4545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63C-9744-4EFC-AE6A-8DD0996E1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04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77C7-B908-4D0C-AAC7-1E19AC9B4545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63C-9744-4EFC-AE6A-8DD0996E1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3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77C7-B908-4D0C-AAC7-1E19AC9B4545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63C-9744-4EFC-AE6A-8DD0996E1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24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77C7-B908-4D0C-AAC7-1E19AC9B4545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63C-9744-4EFC-AE6A-8DD0996E1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62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57477C7-B908-4D0C-AAC7-1E19AC9B4545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AABA63C-9744-4EFC-AE6A-8DD0996E1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73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  <p:sldLayoutId id="214748385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1513" y="114300"/>
            <a:ext cx="10833099" cy="3504111"/>
          </a:xfrm>
        </p:spPr>
        <p:txBody>
          <a:bodyPr>
            <a:normAutofit/>
          </a:bodyPr>
          <a:lstStyle/>
          <a:p>
            <a:r>
              <a:rPr lang="en-US" sz="8000" b="1" dirty="0" err="1">
                <a:latin typeface="Algerian" panose="04020705040A02060702" pitchFamily="82" charset="0"/>
              </a:rPr>
              <a:t>Xalqaro</a:t>
            </a:r>
            <a:r>
              <a:rPr lang="en-US" sz="8000" b="1" dirty="0">
                <a:latin typeface="Algerian" panose="04020705040A02060702" pitchFamily="82" charset="0"/>
              </a:rPr>
              <a:t> </a:t>
            </a:r>
            <a:r>
              <a:rPr lang="en-US" sz="8000" b="1" dirty="0" err="1">
                <a:latin typeface="Algerian" panose="04020705040A02060702" pitchFamily="82" charset="0"/>
              </a:rPr>
              <a:t>keridit</a:t>
            </a:r>
            <a:r>
              <a:rPr lang="en-US" sz="8000" b="1" dirty="0">
                <a:latin typeface="Algerian" panose="04020705040A02060702" pitchFamily="82" charset="0"/>
              </a:rPr>
              <a:t> </a:t>
            </a:r>
            <a:r>
              <a:rPr lang="en-US" sz="8000" b="1">
                <a:latin typeface="Algerian" panose="04020705040A02060702" pitchFamily="82" charset="0"/>
              </a:rPr>
              <a:t>munosabatlari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490864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8970" y="495300"/>
            <a:ext cx="8911687" cy="5791200"/>
          </a:xfrm>
        </p:spPr>
        <p:txBody>
          <a:bodyPr>
            <a:noAutofit/>
          </a:bodyPr>
          <a:lstStyle/>
          <a:p>
            <a:pPr algn="l"/>
            <a:r>
              <a:rPr lang="en-US" b="1" dirty="0" err="1" smtClean="0"/>
              <a:t>Foydalanilgan</a:t>
            </a:r>
            <a:r>
              <a:rPr lang="en-US" b="1" dirty="0" smtClean="0"/>
              <a:t> </a:t>
            </a:r>
            <a:r>
              <a:rPr lang="en-US" b="1" dirty="0" err="1" smtClean="0"/>
              <a:t>adabiyotlar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 smtClean="0"/>
              <a:t>Quvvat</a:t>
            </a:r>
            <a:r>
              <a:rPr lang="en-US" sz="2400" dirty="0" smtClean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bozor</a:t>
            </a:r>
            <a:r>
              <a:rPr lang="en-US" sz="2400" dirty="0"/>
              <a:t>: </a:t>
            </a:r>
            <a:r>
              <a:rPr lang="en-US" sz="2400" dirty="0" err="1"/>
              <a:t>davlat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iqtisodiyot</a:t>
            </a:r>
            <a:r>
              <a:rPr lang="en-US" sz="2400" dirty="0"/>
              <a:t> (</a:t>
            </a:r>
            <a:r>
              <a:rPr lang="en-US" sz="2400" dirty="0" err="1"/>
              <a:t>Murrey</a:t>
            </a:r>
            <a:r>
              <a:rPr lang="en-US" sz="2400" dirty="0"/>
              <a:t> </a:t>
            </a:r>
            <a:r>
              <a:rPr lang="en-US" sz="2400" dirty="0" err="1"/>
              <a:t>Rothbard</a:t>
            </a:r>
            <a:r>
              <a:rPr lang="en-US" sz="2400" dirty="0"/>
              <a:t>);</a:t>
            </a:r>
            <a:br>
              <a:rPr lang="en-US" sz="2400" dirty="0"/>
            </a:br>
            <a:r>
              <a:rPr lang="en-US" sz="2400" dirty="0"/>
              <a:t>"</a:t>
            </a:r>
            <a:r>
              <a:rPr lang="en-US" sz="2400" dirty="0" err="1"/>
              <a:t>Iste'molchi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ishlab</a:t>
            </a:r>
            <a:r>
              <a:rPr lang="en-US" sz="2400" dirty="0"/>
              <a:t> </a:t>
            </a:r>
            <a:r>
              <a:rPr lang="en-US" sz="2400" dirty="0" err="1"/>
              <a:t>chiqaruvchi</a:t>
            </a:r>
            <a:r>
              <a:rPr lang="en-US" sz="2400" dirty="0"/>
              <a:t> </a:t>
            </a:r>
            <a:r>
              <a:rPr lang="en-US" sz="2400" dirty="0" err="1"/>
              <a:t>o'rtasidagi</a:t>
            </a:r>
            <a:r>
              <a:rPr lang="en-US" sz="2400" dirty="0"/>
              <a:t> </a:t>
            </a:r>
            <a:r>
              <a:rPr lang="en-US" sz="2400" dirty="0" err="1"/>
              <a:t>qo'shimcha</a:t>
            </a:r>
            <a:r>
              <a:rPr lang="en-US" sz="2400" dirty="0"/>
              <a:t> </a:t>
            </a:r>
            <a:r>
              <a:rPr lang="en-US" sz="2400" dirty="0" err="1"/>
              <a:t>investitsiyalarga</a:t>
            </a:r>
            <a:r>
              <a:rPr lang="en-US" sz="2400" dirty="0"/>
              <a:t> </a:t>
            </a:r>
            <a:r>
              <a:rPr lang="en-US" sz="2400" dirty="0" err="1"/>
              <a:t>bo'lgan</a:t>
            </a:r>
            <a:r>
              <a:rPr lang="en-US" sz="2400" dirty="0"/>
              <a:t> </a:t>
            </a:r>
            <a:r>
              <a:rPr lang="en-US" sz="2400" dirty="0" err="1"/>
              <a:t>ehtiyojni</a:t>
            </a:r>
            <a:r>
              <a:rPr lang="en-US" sz="2400" dirty="0"/>
              <a:t> </a:t>
            </a:r>
            <a:r>
              <a:rPr lang="en-US" sz="2400" dirty="0" err="1"/>
              <a:t>aniqlash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dirty="0" err="1"/>
              <a:t>munosabatlar</a:t>
            </a:r>
            <a:r>
              <a:rPr lang="en-US" sz="2400" dirty="0"/>
              <a:t> </a:t>
            </a:r>
            <a:r>
              <a:rPr lang="en-US" sz="2400" dirty="0" err="1"/>
              <a:t>tahlili</a:t>
            </a:r>
            <a:r>
              <a:rPr lang="en-US" sz="2400" dirty="0"/>
              <a:t>" (A. A. </a:t>
            </a:r>
            <a:r>
              <a:rPr lang="en-US" sz="2400" dirty="0" err="1"/>
              <a:t>Zemlyanskiy</a:t>
            </a:r>
            <a:r>
              <a:rPr lang="en-US" sz="2400" dirty="0"/>
              <a:t>);</a:t>
            </a:r>
            <a:br>
              <a:rPr lang="en-US" sz="2400" dirty="0"/>
            </a:br>
            <a:r>
              <a:rPr lang="en-US" sz="2400" dirty="0"/>
              <a:t>«</a:t>
            </a:r>
            <a:r>
              <a:rPr lang="en-US" sz="2400" dirty="0" err="1"/>
              <a:t>Iqtisodiyot</a:t>
            </a:r>
            <a:r>
              <a:rPr lang="en-US" sz="2400" dirty="0"/>
              <a:t> </a:t>
            </a:r>
            <a:r>
              <a:rPr lang="en-US" sz="2400" dirty="0" err="1"/>
              <a:t>nazariyasi</a:t>
            </a:r>
            <a:r>
              <a:rPr lang="en-US" sz="2400" dirty="0"/>
              <a:t>: </a:t>
            </a:r>
            <a:r>
              <a:rPr lang="en-US" sz="2400" dirty="0" err="1"/>
              <a:t>bozorga</a:t>
            </a:r>
            <a:r>
              <a:rPr lang="en-US" sz="2400" dirty="0"/>
              <a:t> </a:t>
            </a:r>
            <a:r>
              <a:rPr lang="en-US" sz="2400" dirty="0" err="1"/>
              <a:t>kirish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mikroiqtisodiy</a:t>
            </a:r>
            <a:r>
              <a:rPr lang="en-US" sz="2400" dirty="0"/>
              <a:t> </a:t>
            </a:r>
            <a:r>
              <a:rPr lang="en-US" sz="2400" dirty="0" err="1"/>
              <a:t>tahlil</a:t>
            </a:r>
            <a:r>
              <a:rPr lang="en-US" sz="2400" dirty="0"/>
              <a:t>» (V. </a:t>
            </a:r>
            <a:r>
              <a:rPr lang="en-US" sz="2400" dirty="0" err="1"/>
              <a:t>Ya</a:t>
            </a:r>
            <a:r>
              <a:rPr lang="en-US" sz="2400" dirty="0"/>
              <a:t>. </a:t>
            </a:r>
            <a:r>
              <a:rPr lang="en-US" sz="2400" dirty="0" err="1"/>
              <a:t>Ioxin</a:t>
            </a:r>
            <a:r>
              <a:rPr lang="en-US" sz="2400" dirty="0"/>
              <a:t>);</a:t>
            </a:r>
            <a:br>
              <a:rPr lang="en-US" sz="2400" dirty="0"/>
            </a:br>
            <a:r>
              <a:rPr lang="en-US" sz="2400" dirty="0"/>
              <a:t>"</a:t>
            </a:r>
            <a:r>
              <a:rPr lang="en-US" sz="2400" dirty="0" err="1"/>
              <a:t>Sanoat</a:t>
            </a:r>
            <a:r>
              <a:rPr lang="en-US" sz="2400" dirty="0"/>
              <a:t> </a:t>
            </a:r>
            <a:r>
              <a:rPr lang="en-US" sz="2400" dirty="0" err="1"/>
              <a:t>korxonasi</a:t>
            </a:r>
            <a:r>
              <a:rPr lang="en-US" sz="2400" dirty="0"/>
              <a:t> </a:t>
            </a:r>
            <a:r>
              <a:rPr lang="en-US" sz="2400" dirty="0" err="1"/>
              <a:t>iqtisodiyoti</a:t>
            </a:r>
            <a:r>
              <a:rPr lang="en-US" sz="2400" dirty="0"/>
              <a:t>" (EL Kantor, GA </a:t>
            </a:r>
            <a:r>
              <a:rPr lang="en-US" sz="2400" dirty="0" err="1"/>
              <a:t>Maxovikova</a:t>
            </a:r>
            <a:r>
              <a:rPr lang="en-US" sz="2400" dirty="0"/>
              <a:t>);</a:t>
            </a:r>
            <a:br>
              <a:rPr lang="en-US" sz="2400" dirty="0"/>
            </a:br>
            <a:r>
              <a:rPr lang="en-US" sz="2400" dirty="0" err="1"/>
              <a:t>Iqtisodiy</a:t>
            </a:r>
            <a:r>
              <a:rPr lang="en-US" sz="2400" dirty="0"/>
              <a:t> </a:t>
            </a:r>
            <a:r>
              <a:rPr lang="en-US" sz="2400" dirty="0" err="1"/>
              <a:t>fikrlash</a:t>
            </a:r>
            <a:r>
              <a:rPr lang="en-US" sz="2400" dirty="0"/>
              <a:t> </a:t>
            </a:r>
            <a:r>
              <a:rPr lang="en-US" sz="2400" dirty="0" err="1"/>
              <a:t>usuli</a:t>
            </a:r>
            <a:r>
              <a:rPr lang="en-US" sz="2400" dirty="0"/>
              <a:t> (Pol </a:t>
            </a:r>
            <a:r>
              <a:rPr lang="en-US" sz="2400" dirty="0" err="1"/>
              <a:t>Xeyne</a:t>
            </a:r>
            <a:r>
              <a:rPr lang="en-US" sz="2400" dirty="0"/>
              <a:t>, </a:t>
            </a:r>
            <a:r>
              <a:rPr lang="en-US" sz="2400" dirty="0" err="1"/>
              <a:t>Piter</a:t>
            </a:r>
            <a:r>
              <a:rPr lang="en-US" sz="2400" dirty="0"/>
              <a:t> </a:t>
            </a:r>
            <a:r>
              <a:rPr lang="en-US" sz="2400" dirty="0" err="1"/>
              <a:t>Bouttke</a:t>
            </a:r>
            <a:r>
              <a:rPr lang="en-US" sz="2400" dirty="0"/>
              <a:t>);</a:t>
            </a:r>
            <a:br>
              <a:rPr lang="en-US" sz="2400" dirty="0"/>
            </a:br>
            <a:r>
              <a:rPr lang="en-US" sz="2400" dirty="0"/>
              <a:t>"</a:t>
            </a:r>
            <a:r>
              <a:rPr lang="en-US" sz="2400" dirty="0" err="1"/>
              <a:t>Makroiqtisodiyot</a:t>
            </a:r>
            <a:r>
              <a:rPr lang="en-US" sz="2400" dirty="0"/>
              <a:t>. Global </a:t>
            </a:r>
            <a:r>
              <a:rPr lang="en-US" sz="2400" dirty="0" err="1"/>
              <a:t>yondashuv</a:t>
            </a:r>
            <a:r>
              <a:rPr lang="en-US" sz="2400" dirty="0"/>
              <a:t> "(Sachs J., </a:t>
            </a:r>
            <a:r>
              <a:rPr lang="en-US" sz="2400" dirty="0" err="1"/>
              <a:t>Larren</a:t>
            </a:r>
            <a:r>
              <a:rPr lang="en-US" sz="2400" dirty="0"/>
              <a:t> F.);</a:t>
            </a:r>
            <a:br>
              <a:rPr lang="en-US" sz="2400" dirty="0"/>
            </a:br>
            <a:r>
              <a:rPr lang="en-US" sz="2400" dirty="0" err="1"/>
              <a:t>Zamonaviy</a:t>
            </a:r>
            <a:r>
              <a:rPr lang="en-US" sz="2400" dirty="0"/>
              <a:t> </a:t>
            </a:r>
            <a:r>
              <a:rPr lang="en-US" sz="2400" dirty="0" err="1"/>
              <a:t>ekonometrika</a:t>
            </a:r>
            <a:r>
              <a:rPr lang="en-US" sz="2400" dirty="0"/>
              <a:t> </a:t>
            </a:r>
            <a:r>
              <a:rPr lang="en-US" sz="2400" dirty="0" err="1"/>
              <a:t>bo'yicha</a:t>
            </a:r>
            <a:r>
              <a:rPr lang="en-US" sz="2400" dirty="0"/>
              <a:t> </a:t>
            </a:r>
            <a:r>
              <a:rPr lang="en-US" sz="2400" dirty="0" err="1"/>
              <a:t>qo'llanma</a:t>
            </a:r>
            <a:r>
              <a:rPr lang="en-US" sz="2400" dirty="0"/>
              <a:t> (M. </a:t>
            </a:r>
            <a:r>
              <a:rPr lang="en-US" sz="2400" dirty="0" err="1"/>
              <a:t>Verbik</a:t>
            </a:r>
            <a:r>
              <a:rPr lang="en-US" sz="2400" dirty="0"/>
              <a:t>);</a:t>
            </a:r>
            <a:br>
              <a:rPr lang="en-US" sz="2400" dirty="0"/>
            </a:br>
            <a:r>
              <a:rPr lang="en-US" sz="2400" dirty="0"/>
              <a:t>"</a:t>
            </a:r>
            <a:r>
              <a:rPr lang="en-US" sz="2400" dirty="0" err="1"/>
              <a:t>Narxlash</a:t>
            </a:r>
            <a:r>
              <a:rPr lang="en-US" sz="2400" dirty="0"/>
              <a:t>" (IV </a:t>
            </a:r>
            <a:r>
              <a:rPr lang="en-US" sz="2400" dirty="0" err="1"/>
              <a:t>Lipsits</a:t>
            </a:r>
            <a:r>
              <a:rPr lang="en-US" sz="2400" dirty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770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223" y="836022"/>
            <a:ext cx="10211389" cy="1068977"/>
          </a:xfrm>
        </p:spPr>
        <p:txBody>
          <a:bodyPr>
            <a:noAutofit/>
          </a:bodyPr>
          <a:lstStyle/>
          <a:p>
            <a:pPr algn="ctr"/>
            <a:r>
              <a:rPr lang="en-US" sz="6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en-US" b="1" dirty="0" smtClean="0"/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mohiyati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resurslarining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manbalari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Qarzlar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66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09497" y="592183"/>
            <a:ext cx="8915400" cy="3777622"/>
          </a:xfrm>
        </p:spPr>
        <p:txBody>
          <a:bodyPr>
            <a:no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mablag’lari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deganda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investitsiya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korxonalarning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hisob-varaqlaridagi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mablag’lar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naqd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Ushbu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tushunchalar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mazmunan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a ’noni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-da,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ichki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xususiyati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keskin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farqlanadi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Jumladan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muddatga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to’lash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qarzga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mablag’lari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hisoblanadi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Investitsiya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faoliyatdan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maqsadida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qo‘yilgan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mablag’lar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tushuniladi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Korxonani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hisob-varaqlaridagi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istalgan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vaqtda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ehtiyojini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qondirish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sarflanishi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ixtiyoridagi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mablag‘lar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hisoblanadi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tovar-moddiy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boyliklari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zebu-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ziynat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mahsulotlari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iste’mol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tovarlari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-joy,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ko‘char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ko‘chmas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mol-mulk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sotib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olinadi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Ushbu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mahsulotlarni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sotib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iste’molchida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ixtiyoridagi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mablag‘lari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yetarli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bo’lmaganida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murojaat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qilinadi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so‘zi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lotincha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creditum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» —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ssuda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so‘zidan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paydo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bo‘lganligi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etiladi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462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04995" y="291737"/>
            <a:ext cx="8915400" cy="3777622"/>
          </a:xfrm>
        </p:spPr>
        <p:txBody>
          <a:bodyPr>
            <a:noAutofit/>
          </a:bodyPr>
          <a:lstStyle/>
          <a:p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oluvchi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munosabatlarida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oluvchi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ishtirok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oluvchi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subyektlar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xo‘jalik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yurituvchi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subyektlar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aholi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davlat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shaxslar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maydonga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iqtisodiy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kategoriya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tegishli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ijtimoiy-iqtisodiy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qonunlar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tamoyillar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munosabatlarida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ishtirok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etuvchi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ikkala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tomonning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iqtisodiy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manfaatlari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ushbu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manfaatlar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o‘zaro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mujassamlashganda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munosabatlari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ro‘y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berilgan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iqtisodiy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manfaatdorlik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foiz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ko‘rinishida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undirsa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oluvchi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jarayonining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uzluksizligini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ta’minlash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qo‘shimcha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yaratish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imkoniyatiga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munosabatlarida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oluvchi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shaxsning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shaxs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ekanligi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faoliyat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shug‘ullanishi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judayam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berilgan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vaqtida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tegishli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foiz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to’lovi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to’liq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qaytishi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hisoblanadi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786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6103" y="863747"/>
            <a:ext cx="10424160" cy="5210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Bank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kreditiga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sotilgan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mahsulotdan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tushum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to‘lovlar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o‘rtasidagi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nomutanosiblikning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kelishi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oqibatida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paydo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Amalga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to‘lovlar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sotilgan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mahsulotdan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tushum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o‘rtasidagi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vaqtinchalik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tafovut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qator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sabablarni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keltirib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asbob-uskunlarni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yangilash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yangi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materiallarni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yaratish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maqsadida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aylanma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mablag‘larni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resurslari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to‘ldirib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borishdan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Resurslarni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miqdorda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shakllantirish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xo‘jalik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faoliyatini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yuritish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davrining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Ikkinchi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qishloq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xo‘jaligi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ashyolari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faoliyat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ko‘rsatuvchi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korxonalari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mavsumda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mahsulotlarni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yoppasiga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jarayonida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ashyo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zahiralarini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jamg‘arishda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mablag‘larining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etmasligi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bo‘lishi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minimal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topshiriqlarni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o‘zining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mablag‘lari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manbaini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taqsimlaganligi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qarz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mablag‘lariga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nisbatan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doimiy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zaruriyat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ehtiyoj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sezadi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084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75657" y="1072326"/>
            <a:ext cx="10241280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Xalqaro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jahon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xo‘jalik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ijtimoiy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mehnat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taqsimoti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mehnat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faoliyati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mahsulini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ayirboshlash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o‘zaro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bog‘liq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Xalqaro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tovar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valyuta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ko‘rinishidagi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mablag‘larni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qaytarib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muddatlilik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foiz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to‘lash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bog‘liq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xalqaro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iqtisodiy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munosabatlarda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ssuda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ko‘rinishidagi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kapitalning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5840" y="2481943"/>
            <a:ext cx="10580914" cy="3920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Xalqaro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kreditning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iqtisodiyotdagi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ijobiy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takror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rivojlanishini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ta’minlash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kengaytirish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namoyon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iqtisodiy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aloqalarning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rivojlanishiga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turtki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baynalminallashuvi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ayirboshlashuviga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jahon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bozorining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rivojlanishiga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xalqaro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mehnat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taqsimotining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chuqurlashuviga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Xalqaro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kreditning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salbiy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bozor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iqtisodiyotini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rivojlantirishda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qarama-qarshiliklarni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kuchaytirishda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namoyon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iqtisodiyotda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nomutanosiblik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tovarlarni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ayirboshlash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tezlashadi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mamlakatlar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o‘rtasida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ssuda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kapitallari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taqsimlanadi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iqtisodiy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ko‘tarilish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davriy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pasayish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tezlashadi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munosabatlarining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mohiyatini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ko‘rinishini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yoritib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urinib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izohlanishi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1)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munosabatlari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2)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mablag‘larning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farmoyish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3)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vaqtincha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mablag‘larini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jamg‘arish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taqsimlash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kabilardir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439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15291" y="729800"/>
            <a:ext cx="10019212" cy="42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2022-yil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fevral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oyida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O’zbekistondagi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ikkilamchi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ipoteka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krediti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taqdim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etuvchi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tijorat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banklari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o’rganib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qulay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tariflarni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tanladi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O‘zmilliybank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AJ 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mablag‘lari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hisobidan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ajratiladigan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ipot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diti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25%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boshlang’ich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badal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to’laganda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yillik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24%, 30%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boshlang’ich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badal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to’laganda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yillik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23%, 40%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boshlang’ich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badal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to’laganda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yillik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21%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tashkil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O’rtacha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yillik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stavka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17%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tashkil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Agar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bank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mablag’lari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hisobidan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ajratilsa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foiz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miqdori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o’zgaradi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Banklarning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aksariyatida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ariza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pasport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nusxasi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daromadlari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toʼgʼrisida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maʼlumotnoma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Pudrat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tashkiloti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tuzilgan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daslabki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shartnoma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talab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etiladi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Mamlakatda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33 ta 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bankdan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maksimal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yilgacha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muddatga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ikkilamchi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bozordagi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ipoteka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kreditlarini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taklif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752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8354" y="640002"/>
            <a:ext cx="10476411" cy="3958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axborotini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yetkazib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axborotini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byurosiga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taqdim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yuridik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jismoniy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Ipoteka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sotib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olinayotgan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ko‘chmas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garovga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-joy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rekonstruksiya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sotib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bitimi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lizing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faktoring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sug‘urta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shartnomasi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mablag‘lari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mol-mulkni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qarzga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jumladan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tovarlar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to’lovni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bo‘nak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kechiktirib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bo’lib-bo’lib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tarzida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shartnomalar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ekspansiyasi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mamlakatning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ssuda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kapitallari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bozorida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foiz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stavkalarining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pasayishi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natijasida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oluvchilarning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ko‘payishi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oqibatida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qo‘yilmalari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hajmining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ko‘payishidir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8354" y="4598009"/>
            <a:ext cx="10254343" cy="1841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qo’lida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vaqtincha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mablag’larini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ma’lum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muddatga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qaytarib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yuzasidan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chiqqan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munosabatdir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Ta’lim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o‘quv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yurtiga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bakalavriat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magistraturaga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o‘qishga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shartnoma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qabul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muddatga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589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2857" y="800489"/>
            <a:ext cx="10358845" cy="577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resurslarining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manbalari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quyidagilardan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korxonalarning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amortizatsiya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ajratmalari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mahsulot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sotishdan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olingan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tushumlari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korxonalarning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fan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texnikani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rivojlantirish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fondlari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moddiy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ragʻbatlantirish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fondlari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	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korxonalar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foydasi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davlat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byudjeti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hisob-kitob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qilinguncha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tegishli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ehtiyojlari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foydalanguncha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bankdagi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hisoblarida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saqlanadi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	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bankdagi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byudjet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muassasalari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kasaba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uyushmalari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ijtimoiy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tashkilotlarning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joriy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resurslari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	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aholining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boʻsh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mablagʻlari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038959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88</TotalTime>
  <Words>759</Words>
  <Application>Microsoft Office PowerPoint</Application>
  <PresentationFormat>Произвольный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Капля</vt:lpstr>
      <vt:lpstr>Xalqaro keridit munosabatlari</vt:lpstr>
      <vt:lpstr>Reja: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Foydalanilgan adabiyotlar Quvvat va bozor: davlat va iqtisodiyot (Murrey Rothbard); "Iste'molchi va ishlab chiqaruvchi o'rtasidagi qo'shimcha investitsiyalarga bo'lgan ehtiyojni aniqlash uchun munosabatlar tahlili" (A. A. Zemlyanskiy); «Iqtisodiyot nazariyasi: bozorga kirish va mikroiqtisodiy tahlil» (V. Ya. Ioxin); "Sanoat korxonasi iqtisodiyoti" (EL Kantor, GA Maxovikova); Iqtisodiy fikrlash usuli (Pol Xeyne, Piter Bouttke); "Makroiqtisodiyot. Global yondashuv "(Sachs J., Larren F.); Zamonaviy ekonometrika bo'yicha qo'llanma (M. Verbik); "Narxlash" (IV Lipsits).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Kredit va qarz munosabatlari</dc:title>
  <dc:creator>Ishonch</dc:creator>
  <cp:lastModifiedBy>Пользователь Windows</cp:lastModifiedBy>
  <cp:revision>7</cp:revision>
  <cp:lastPrinted>2022-12-15T12:58:45Z</cp:lastPrinted>
  <dcterms:created xsi:type="dcterms:W3CDTF">2022-10-19T19:33:36Z</dcterms:created>
  <dcterms:modified xsi:type="dcterms:W3CDTF">2023-10-20T12:18:47Z</dcterms:modified>
</cp:coreProperties>
</file>